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8" r:id="rId5"/>
    <p:sldId id="269" r:id="rId6"/>
    <p:sldId id="313" r:id="rId7"/>
    <p:sldId id="317" r:id="rId8"/>
    <p:sldId id="318" r:id="rId9"/>
    <p:sldId id="598" r:id="rId10"/>
    <p:sldId id="361" r:id="rId11"/>
    <p:sldId id="599" r:id="rId12"/>
    <p:sldId id="362" r:id="rId13"/>
    <p:sldId id="600" r:id="rId14"/>
    <p:sldId id="363" r:id="rId15"/>
    <p:sldId id="602" r:id="rId16"/>
    <p:sldId id="604" r:id="rId17"/>
    <p:sldId id="606" r:id="rId18"/>
    <p:sldId id="326" r:id="rId19"/>
    <p:sldId id="323" r:id="rId20"/>
    <p:sldId id="343" r:id="rId21"/>
    <p:sldId id="346" r:id="rId22"/>
    <p:sldId id="351" r:id="rId23"/>
    <p:sldId id="327" r:id="rId24"/>
    <p:sldId id="319" r:id="rId25"/>
    <p:sldId id="311" r:id="rId26"/>
    <p:sldId id="368" r:id="rId27"/>
    <p:sldId id="59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585A"/>
    <a:srgbClr val="E46D26"/>
    <a:srgbClr val="F894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178"/>
    <p:restoredTop sz="96654"/>
  </p:normalViewPr>
  <p:slideViewPr>
    <p:cSldViewPr snapToGrid="0" snapToObjects="1">
      <p:cViewPr varScale="1">
        <p:scale>
          <a:sx n="98" d="100"/>
          <a:sy n="98" d="100"/>
        </p:scale>
        <p:origin x="200" y="62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traceybryan\Desktop\MA%20CTE%20RFP\Vet%20Science%20Skills%20Comparison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traceybryan\Desktop\MA%20CTE%20RFP\Vet%20Science%20Skills%20Comparison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traceybryan\Desktop\MA%20CTE%20RFP\Vet%20Science%20Skills%20Comparison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traceybryan\Desktop\MA%20CTE%20RFP\Vet%20Science%20Skills%20Comparison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traceybryan\Desktop\MA%20CTE%20RFP\Vet%20Science%20Skills%20Comparison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traceybryan\Desktop\MA%20CTE%20RFP\Vet%20Science%20Skills%20Comparison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a:t>Skills Deficit</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E46D26"/>
            </a:solidFill>
            <a:ln>
              <a:solidFill>
                <a:schemeClr val="accent4"/>
              </a:solidFill>
            </a:ln>
            <a:effectLst/>
          </c:spPr>
          <c:invertIfNegative val="0"/>
          <c:cat>
            <c:strRef>
              <c:f>'Sheet 1 - Default Report-8'!$N$71:$N$76</c:f>
              <c:strCache>
                <c:ptCount val="6"/>
                <c:pt idx="0">
                  <c:v>Taking or interpreting measurements</c:v>
                </c:pt>
                <c:pt idx="1">
                  <c:v>Reading graphs and charts with numerical information</c:v>
                </c:pt>
                <c:pt idx="2">
                  <c:v>Using fractions, decimals, and percentages</c:v>
                </c:pt>
                <c:pt idx="3">
                  <c:v>Calculating or using basic statistics</c:v>
                </c:pt>
                <c:pt idx="4">
                  <c:v>Solving real-world math problems</c:v>
                </c:pt>
                <c:pt idx="5">
                  <c:v>Using basic algebra</c:v>
                </c:pt>
              </c:strCache>
            </c:strRef>
          </c:cat>
          <c:val>
            <c:numRef>
              <c:f>'Sheet 1 - Default Report-8'!$O$71:$O$76</c:f>
              <c:numCache>
                <c:formatCode>0%</c:formatCode>
                <c:ptCount val="6"/>
                <c:pt idx="0">
                  <c:v>-0.24</c:v>
                </c:pt>
                <c:pt idx="1">
                  <c:v>-0.2</c:v>
                </c:pt>
                <c:pt idx="2">
                  <c:v>-0.15999999999999992</c:v>
                </c:pt>
                <c:pt idx="3">
                  <c:v>-0.12</c:v>
                </c:pt>
                <c:pt idx="4">
                  <c:v>-0.12</c:v>
                </c:pt>
                <c:pt idx="5">
                  <c:v>-0.12</c:v>
                </c:pt>
              </c:numCache>
            </c:numRef>
          </c:val>
          <c:extLst>
            <c:ext xmlns:c16="http://schemas.microsoft.com/office/drawing/2014/chart" uri="{C3380CC4-5D6E-409C-BE32-E72D297353CC}">
              <c16:uniqueId val="{00000000-44B9-4243-AD29-B28422069B79}"/>
            </c:ext>
          </c:extLst>
        </c:ser>
        <c:dLbls>
          <c:showLegendKey val="0"/>
          <c:showVal val="0"/>
          <c:showCatName val="0"/>
          <c:showSerName val="0"/>
          <c:showPercent val="0"/>
          <c:showBubbleSize val="0"/>
        </c:dLbls>
        <c:gapWidth val="219"/>
        <c:overlap val="-27"/>
        <c:axId val="1292362895"/>
        <c:axId val="1555037679"/>
      </c:barChart>
      <c:catAx>
        <c:axId val="129236289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55037679"/>
        <c:crosses val="autoZero"/>
        <c:auto val="1"/>
        <c:lblAlgn val="ctr"/>
        <c:lblOffset val="100"/>
        <c:noMultiLvlLbl val="0"/>
      </c:catAx>
      <c:valAx>
        <c:axId val="15550376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9236289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 1 - Default Report-8'!$O$4</c:f>
              <c:strCache>
                <c:ptCount val="1"/>
                <c:pt idx="0">
                  <c:v>Skill Deficit</c:v>
                </c:pt>
              </c:strCache>
            </c:strRef>
          </c:tx>
          <c:spPr>
            <a:solidFill>
              <a:srgbClr val="E46D26"/>
            </a:solidFill>
            <a:ln>
              <a:noFill/>
            </a:ln>
            <a:effectLst/>
          </c:spPr>
          <c:invertIfNegative val="0"/>
          <c:cat>
            <c:strRef>
              <c:f>'Sheet 1 - Default Report-8'!$N$5:$N$8</c:f>
              <c:strCache>
                <c:ptCount val="4"/>
                <c:pt idx="0">
                  <c:v>Determining meaning of unknown words using a dictionary or language cues</c:v>
                </c:pt>
                <c:pt idx="1">
                  <c:v>Editing self-written content</c:v>
                </c:pt>
                <c:pt idx="2">
                  <c:v>Production of clear writing</c:v>
                </c:pt>
                <c:pt idx="3">
                  <c:v>Identifying main points from written content</c:v>
                </c:pt>
              </c:strCache>
            </c:strRef>
          </c:cat>
          <c:val>
            <c:numRef>
              <c:f>'Sheet 1 - Default Report-8'!$O$5:$O$8</c:f>
              <c:numCache>
                <c:formatCode>0%</c:formatCode>
                <c:ptCount val="4"/>
                <c:pt idx="0">
                  <c:v>-0.4</c:v>
                </c:pt>
                <c:pt idx="1">
                  <c:v>-0.28000000000000003</c:v>
                </c:pt>
                <c:pt idx="2">
                  <c:v>-0.19999999999999996</c:v>
                </c:pt>
                <c:pt idx="3">
                  <c:v>-0.20000000000000007</c:v>
                </c:pt>
              </c:numCache>
            </c:numRef>
          </c:val>
          <c:extLst>
            <c:ext xmlns:c16="http://schemas.microsoft.com/office/drawing/2014/chart" uri="{C3380CC4-5D6E-409C-BE32-E72D297353CC}">
              <c16:uniqueId val="{00000000-E3EF-DF45-820D-BDB6E7ADFAF2}"/>
            </c:ext>
          </c:extLst>
        </c:ser>
        <c:dLbls>
          <c:showLegendKey val="0"/>
          <c:showVal val="0"/>
          <c:showCatName val="0"/>
          <c:showSerName val="0"/>
          <c:showPercent val="0"/>
          <c:showBubbleSize val="0"/>
        </c:dLbls>
        <c:gapWidth val="219"/>
        <c:overlap val="-27"/>
        <c:axId val="1063729599"/>
        <c:axId val="1554387743"/>
      </c:barChart>
      <c:catAx>
        <c:axId val="106372959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54387743"/>
        <c:crosses val="autoZero"/>
        <c:auto val="1"/>
        <c:lblAlgn val="ctr"/>
        <c:lblOffset val="100"/>
        <c:noMultiLvlLbl val="0"/>
      </c:catAx>
      <c:valAx>
        <c:axId val="155438774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637295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 1 - Default Report-8'!$O$19</c:f>
              <c:strCache>
                <c:ptCount val="1"/>
                <c:pt idx="0">
                  <c:v>Skill Deficit</c:v>
                </c:pt>
              </c:strCache>
            </c:strRef>
          </c:tx>
          <c:spPr>
            <a:solidFill>
              <a:srgbClr val="E46D26"/>
            </a:solidFill>
            <a:ln>
              <a:noFill/>
            </a:ln>
            <a:effectLst/>
          </c:spPr>
          <c:invertIfNegative val="0"/>
          <c:cat>
            <c:strRef>
              <c:f>'Sheet 1 - Default Report-8'!$N$20:$N$27</c:f>
              <c:strCache>
                <c:ptCount val="8"/>
                <c:pt idx="0">
                  <c:v>Problem Solving &amp; Critical Thinking</c:v>
                </c:pt>
                <c:pt idx="1">
                  <c:v>Self-Management</c:v>
                </c:pt>
                <c:pt idx="2">
                  <c:v>Initiative</c:v>
                </c:pt>
                <c:pt idx="3">
                  <c:v>Interpersonal Skills</c:v>
                </c:pt>
                <c:pt idx="4">
                  <c:v>Professionalism</c:v>
                </c:pt>
                <c:pt idx="5">
                  <c:v>Communication</c:v>
                </c:pt>
                <c:pt idx="6">
                  <c:v>Enthusiasm and Attitude</c:v>
                </c:pt>
                <c:pt idx="7">
                  <c:v>Teamwork</c:v>
                </c:pt>
              </c:strCache>
            </c:strRef>
          </c:cat>
          <c:val>
            <c:numRef>
              <c:f>'Sheet 1 - Default Report-8'!$O$20:$O$27</c:f>
              <c:numCache>
                <c:formatCode>0%</c:formatCode>
                <c:ptCount val="8"/>
                <c:pt idx="0">
                  <c:v>-0.56000000000000005</c:v>
                </c:pt>
                <c:pt idx="1">
                  <c:v>-0.48</c:v>
                </c:pt>
                <c:pt idx="2">
                  <c:v>-0.39999999999999997</c:v>
                </c:pt>
                <c:pt idx="3">
                  <c:v>-0.27999999999999992</c:v>
                </c:pt>
                <c:pt idx="4">
                  <c:v>-0.28000000000000003</c:v>
                </c:pt>
                <c:pt idx="5">
                  <c:v>-0.24</c:v>
                </c:pt>
                <c:pt idx="6">
                  <c:v>-0.19999999999999996</c:v>
                </c:pt>
                <c:pt idx="7">
                  <c:v>-0.16000000000000003</c:v>
                </c:pt>
              </c:numCache>
            </c:numRef>
          </c:val>
          <c:extLst>
            <c:ext xmlns:c16="http://schemas.microsoft.com/office/drawing/2014/chart" uri="{C3380CC4-5D6E-409C-BE32-E72D297353CC}">
              <c16:uniqueId val="{00000000-3A2F-D444-B90D-67B57EA48A1A}"/>
            </c:ext>
          </c:extLst>
        </c:ser>
        <c:dLbls>
          <c:showLegendKey val="0"/>
          <c:showVal val="0"/>
          <c:showCatName val="0"/>
          <c:showSerName val="0"/>
          <c:showPercent val="0"/>
          <c:showBubbleSize val="0"/>
        </c:dLbls>
        <c:gapWidth val="219"/>
        <c:overlap val="-27"/>
        <c:axId val="1023994032"/>
        <c:axId val="1022086320"/>
      </c:barChart>
      <c:catAx>
        <c:axId val="102399403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22086320"/>
        <c:crosses val="autoZero"/>
        <c:auto val="1"/>
        <c:lblAlgn val="ctr"/>
        <c:lblOffset val="100"/>
        <c:noMultiLvlLbl val="0"/>
      </c:catAx>
      <c:valAx>
        <c:axId val="10220863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239940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b="1" dirty="0"/>
              <a:t>Skill Deficit</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 1 - Default Report-8'!$O$32</c:f>
              <c:strCache>
                <c:ptCount val="1"/>
                <c:pt idx="0">
                  <c:v>Skill Deficit</c:v>
                </c:pt>
              </c:strCache>
            </c:strRef>
          </c:tx>
          <c:spPr>
            <a:solidFill>
              <a:schemeClr val="accent2"/>
            </a:solidFill>
            <a:ln>
              <a:noFill/>
            </a:ln>
            <a:effectLst/>
          </c:spPr>
          <c:invertIfNegative val="0"/>
          <c:cat>
            <c:strRef>
              <c:f>'Sheet 1 - Default Report-8'!$N$33:$N$34</c:f>
              <c:strCache>
                <c:ptCount val="2"/>
                <c:pt idx="0">
                  <c:v>Medical software (PAWS Veterinary Practice Management, Vetport, etc.)</c:v>
                </c:pt>
                <c:pt idx="1">
                  <c:v>Writing and responding to e-mails</c:v>
                </c:pt>
              </c:strCache>
            </c:strRef>
          </c:cat>
          <c:val>
            <c:numRef>
              <c:f>'Sheet 1 - Default Report-8'!$O$33:$O$34</c:f>
              <c:numCache>
                <c:formatCode>0%</c:formatCode>
                <c:ptCount val="2"/>
                <c:pt idx="0">
                  <c:v>-0.24000000000000005</c:v>
                </c:pt>
                <c:pt idx="1">
                  <c:v>-0.24</c:v>
                </c:pt>
              </c:numCache>
            </c:numRef>
          </c:val>
          <c:extLst>
            <c:ext xmlns:c16="http://schemas.microsoft.com/office/drawing/2014/chart" uri="{C3380CC4-5D6E-409C-BE32-E72D297353CC}">
              <c16:uniqueId val="{00000000-853A-6C4F-9A3B-164A05832CCD}"/>
            </c:ext>
          </c:extLst>
        </c:ser>
        <c:dLbls>
          <c:showLegendKey val="0"/>
          <c:showVal val="0"/>
          <c:showCatName val="0"/>
          <c:showSerName val="0"/>
          <c:showPercent val="0"/>
          <c:showBubbleSize val="0"/>
        </c:dLbls>
        <c:gapWidth val="219"/>
        <c:overlap val="-27"/>
        <c:axId val="1115584416"/>
        <c:axId val="1554270671"/>
      </c:barChart>
      <c:catAx>
        <c:axId val="11155844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54270671"/>
        <c:crosses val="autoZero"/>
        <c:auto val="1"/>
        <c:lblAlgn val="ctr"/>
        <c:lblOffset val="100"/>
        <c:noMultiLvlLbl val="0"/>
      </c:catAx>
      <c:valAx>
        <c:axId val="155427067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155844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 1 - Default Report-8'!$O$82</c:f>
              <c:strCache>
                <c:ptCount val="1"/>
                <c:pt idx="0">
                  <c:v>Skill Deficit</c:v>
                </c:pt>
              </c:strCache>
            </c:strRef>
          </c:tx>
          <c:spPr>
            <a:solidFill>
              <a:srgbClr val="E46D26"/>
            </a:solidFill>
            <a:ln>
              <a:noFill/>
            </a:ln>
            <a:effectLst/>
          </c:spPr>
          <c:invertIfNegative val="0"/>
          <c:cat>
            <c:strRef>
              <c:f>'Sheet 1 - Default Report-8'!$N$83:$N$89</c:f>
              <c:strCache>
                <c:ptCount val="7"/>
                <c:pt idx="0">
                  <c:v>Surgery-related equipment</c:v>
                </c:pt>
                <c:pt idx="1">
                  <c:v>Imaging equipment</c:v>
                </c:pt>
                <c:pt idx="2">
                  <c:v>Dental-related equipment</c:v>
                </c:pt>
                <c:pt idx="3">
                  <c:v>Ophthalmic-related equipment</c:v>
                </c:pt>
                <c:pt idx="4">
                  <c:v>Pharmacology</c:v>
                </c:pt>
                <c:pt idx="5">
                  <c:v>Phlebotomy/intravenous-related equipment</c:v>
                </c:pt>
                <c:pt idx="6">
                  <c:v>Lab equipment </c:v>
                </c:pt>
              </c:strCache>
            </c:strRef>
          </c:cat>
          <c:val>
            <c:numRef>
              <c:f>'Sheet 1 - Default Report-8'!$O$83:$O$89</c:f>
              <c:numCache>
                <c:formatCode>0%</c:formatCode>
                <c:ptCount val="7"/>
                <c:pt idx="0">
                  <c:v>-0.37000000000000005</c:v>
                </c:pt>
                <c:pt idx="1">
                  <c:v>-0.32</c:v>
                </c:pt>
                <c:pt idx="2">
                  <c:v>-0.31999999999999995</c:v>
                </c:pt>
                <c:pt idx="3">
                  <c:v>-0.32000000000000006</c:v>
                </c:pt>
                <c:pt idx="4">
                  <c:v>-0.22000000000000008</c:v>
                </c:pt>
                <c:pt idx="5">
                  <c:v>-0.17999999999999994</c:v>
                </c:pt>
                <c:pt idx="6">
                  <c:v>-0.14000000000000001</c:v>
                </c:pt>
              </c:numCache>
            </c:numRef>
          </c:val>
          <c:extLst>
            <c:ext xmlns:c16="http://schemas.microsoft.com/office/drawing/2014/chart" uri="{C3380CC4-5D6E-409C-BE32-E72D297353CC}">
              <c16:uniqueId val="{00000000-E68E-6C4D-8D98-DC2C41EBC507}"/>
            </c:ext>
          </c:extLst>
        </c:ser>
        <c:dLbls>
          <c:showLegendKey val="0"/>
          <c:showVal val="0"/>
          <c:showCatName val="0"/>
          <c:showSerName val="0"/>
          <c:showPercent val="0"/>
          <c:showBubbleSize val="0"/>
        </c:dLbls>
        <c:gapWidth val="219"/>
        <c:overlap val="-27"/>
        <c:axId val="1123752096"/>
        <c:axId val="1123532944"/>
      </c:barChart>
      <c:catAx>
        <c:axId val="11237520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23532944"/>
        <c:crosses val="autoZero"/>
        <c:auto val="1"/>
        <c:lblAlgn val="ctr"/>
        <c:lblOffset val="100"/>
        <c:noMultiLvlLbl val="0"/>
      </c:catAx>
      <c:valAx>
        <c:axId val="11235329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23752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 1 - Default Report-8'!$O$50</c:f>
              <c:strCache>
                <c:ptCount val="1"/>
                <c:pt idx="0">
                  <c:v>Skill Deficit</c:v>
                </c:pt>
              </c:strCache>
            </c:strRef>
          </c:tx>
          <c:spPr>
            <a:solidFill>
              <a:srgbClr val="F89420"/>
            </a:solidFill>
            <a:ln>
              <a:noFill/>
            </a:ln>
            <a:effectLst/>
          </c:spPr>
          <c:invertIfNegative val="0"/>
          <c:val>
            <c:numRef>
              <c:f>'Sheet 1 - Default Report-8'!$O$51</c:f>
              <c:numCache>
                <c:formatCode>0%</c:formatCode>
                <c:ptCount val="1"/>
                <c:pt idx="0">
                  <c:v>-0.52</c:v>
                </c:pt>
              </c:numCache>
            </c:numRef>
          </c:val>
          <c:extLst>
            <c:ext xmlns:c16="http://schemas.microsoft.com/office/drawing/2014/chart" uri="{C3380CC4-5D6E-409C-BE32-E72D297353CC}">
              <c16:uniqueId val="{00000000-1C65-1449-A398-A84E5E8BE57C}"/>
            </c:ext>
          </c:extLst>
        </c:ser>
        <c:dLbls>
          <c:showLegendKey val="0"/>
          <c:showVal val="0"/>
          <c:showCatName val="0"/>
          <c:showSerName val="0"/>
          <c:showPercent val="0"/>
          <c:showBubbleSize val="0"/>
        </c:dLbls>
        <c:gapWidth val="219"/>
        <c:overlap val="-27"/>
        <c:axId val="1035218544"/>
        <c:axId val="1035884704"/>
      </c:barChart>
      <c:catAx>
        <c:axId val="103521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5884704"/>
        <c:crosses val="autoZero"/>
        <c:auto val="1"/>
        <c:lblAlgn val="ctr"/>
        <c:lblOffset val="100"/>
        <c:noMultiLvlLbl val="0"/>
      </c:catAx>
      <c:valAx>
        <c:axId val="1035884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52185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03A9EFF-3886-6C4C-BA7D-094A0EF60713}"/>
              </a:ext>
            </a:extLst>
          </p:cNvPr>
          <p:cNvGrpSpPr/>
          <p:nvPr userDrawn="1"/>
        </p:nvGrpSpPr>
        <p:grpSpPr>
          <a:xfrm>
            <a:off x="-28576" y="0"/>
            <a:ext cx="12220576" cy="6867525"/>
            <a:chOff x="-28575" y="-6350"/>
            <a:chExt cx="12206289" cy="6867525"/>
          </a:xfrm>
        </p:grpSpPr>
        <p:sp>
          <p:nvSpPr>
            <p:cNvPr id="9" name="Freeform 5">
              <a:extLst>
                <a:ext uri="{FF2B5EF4-FFF2-40B4-BE49-F238E27FC236}">
                  <a16:creationId xmlns:a16="http://schemas.microsoft.com/office/drawing/2014/main" id="{11B3FFA0-3E6A-7749-95DF-FE002223EAC5}"/>
                </a:ext>
              </a:extLst>
            </p:cNvPr>
            <p:cNvSpPr>
              <a:spLocks/>
            </p:cNvSpPr>
            <p:nvPr/>
          </p:nvSpPr>
          <p:spPr bwMode="auto">
            <a:xfrm>
              <a:off x="-28575" y="-6350"/>
              <a:ext cx="12206288" cy="5872163"/>
            </a:xfrm>
            <a:custGeom>
              <a:avLst/>
              <a:gdLst>
                <a:gd name="T0" fmla="*/ 1183 w 3510"/>
                <a:gd name="T1" fmla="*/ 370 h 1676"/>
                <a:gd name="T2" fmla="*/ 1265 w 3510"/>
                <a:gd name="T3" fmla="*/ 0 h 1676"/>
                <a:gd name="T4" fmla="*/ 0 w 3510"/>
                <a:gd name="T5" fmla="*/ 0 h 1676"/>
                <a:gd name="T6" fmla="*/ 0 w 3510"/>
                <a:gd name="T7" fmla="*/ 1408 h 1676"/>
                <a:gd name="T8" fmla="*/ 1626 w 3510"/>
                <a:gd name="T9" fmla="*/ 1324 h 1676"/>
                <a:gd name="T10" fmla="*/ 3510 w 3510"/>
                <a:gd name="T11" fmla="*/ 1372 h 1676"/>
                <a:gd name="T12" fmla="*/ 3510 w 3510"/>
                <a:gd name="T13" fmla="*/ 1313 h 1676"/>
                <a:gd name="T14" fmla="*/ 2683 w 3510"/>
                <a:gd name="T15" fmla="*/ 1500 h 1676"/>
                <a:gd name="T16" fmla="*/ 1183 w 3510"/>
                <a:gd name="T17" fmla="*/ 370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10" h="1676">
                  <a:moveTo>
                    <a:pt x="1183" y="370"/>
                  </a:moveTo>
                  <a:cubicBezTo>
                    <a:pt x="1183" y="240"/>
                    <a:pt x="1212" y="116"/>
                    <a:pt x="1265" y="0"/>
                  </a:cubicBezTo>
                  <a:cubicBezTo>
                    <a:pt x="0" y="0"/>
                    <a:pt x="0" y="0"/>
                    <a:pt x="0" y="0"/>
                  </a:cubicBezTo>
                  <a:cubicBezTo>
                    <a:pt x="0" y="1408"/>
                    <a:pt x="0" y="1408"/>
                    <a:pt x="0" y="1408"/>
                  </a:cubicBezTo>
                  <a:cubicBezTo>
                    <a:pt x="0" y="1408"/>
                    <a:pt x="424" y="886"/>
                    <a:pt x="1626" y="1324"/>
                  </a:cubicBezTo>
                  <a:cubicBezTo>
                    <a:pt x="2591" y="1676"/>
                    <a:pt x="3003" y="1604"/>
                    <a:pt x="3510" y="1372"/>
                  </a:cubicBezTo>
                  <a:cubicBezTo>
                    <a:pt x="3510" y="1313"/>
                    <a:pt x="3510" y="1313"/>
                    <a:pt x="3510" y="1313"/>
                  </a:cubicBezTo>
                  <a:cubicBezTo>
                    <a:pt x="3273" y="1431"/>
                    <a:pt x="2988" y="1500"/>
                    <a:pt x="2683" y="1500"/>
                  </a:cubicBezTo>
                  <a:cubicBezTo>
                    <a:pt x="1855" y="1500"/>
                    <a:pt x="1183" y="994"/>
                    <a:pt x="1183" y="370"/>
                  </a:cubicBezTo>
                  <a:close/>
                </a:path>
              </a:pathLst>
            </a:custGeom>
            <a:gradFill flip="none" rotWithShape="1">
              <a:gsLst>
                <a:gs pos="0">
                  <a:srgbClr val="272425"/>
                </a:gs>
                <a:gs pos="100000">
                  <a:srgbClr val="575658"/>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93ECED51-0C7C-9040-9C6F-A8BC018D0C96}"/>
                </a:ext>
              </a:extLst>
            </p:cNvPr>
            <p:cNvSpPr>
              <a:spLocks/>
            </p:cNvSpPr>
            <p:nvPr/>
          </p:nvSpPr>
          <p:spPr bwMode="auto">
            <a:xfrm>
              <a:off x="-28575" y="3098800"/>
              <a:ext cx="12206288" cy="3762375"/>
            </a:xfrm>
            <a:custGeom>
              <a:avLst/>
              <a:gdLst>
                <a:gd name="T0" fmla="*/ 1626 w 3510"/>
                <a:gd name="T1" fmla="*/ 438 h 1074"/>
                <a:gd name="T2" fmla="*/ 0 w 3510"/>
                <a:gd name="T3" fmla="*/ 522 h 1074"/>
                <a:gd name="T4" fmla="*/ 0 w 3510"/>
                <a:gd name="T5" fmla="*/ 1074 h 1074"/>
                <a:gd name="T6" fmla="*/ 3510 w 3510"/>
                <a:gd name="T7" fmla="*/ 1074 h 1074"/>
                <a:gd name="T8" fmla="*/ 3510 w 3510"/>
                <a:gd name="T9" fmla="*/ 486 h 1074"/>
                <a:gd name="T10" fmla="*/ 1626 w 3510"/>
                <a:gd name="T11" fmla="*/ 438 h 1074"/>
              </a:gdLst>
              <a:ahLst/>
              <a:cxnLst>
                <a:cxn ang="0">
                  <a:pos x="T0" y="T1"/>
                </a:cxn>
                <a:cxn ang="0">
                  <a:pos x="T2" y="T3"/>
                </a:cxn>
                <a:cxn ang="0">
                  <a:pos x="T4" y="T5"/>
                </a:cxn>
                <a:cxn ang="0">
                  <a:pos x="T6" y="T7"/>
                </a:cxn>
                <a:cxn ang="0">
                  <a:pos x="T8" y="T9"/>
                </a:cxn>
                <a:cxn ang="0">
                  <a:pos x="T10" y="T11"/>
                </a:cxn>
              </a:cxnLst>
              <a:rect l="0" t="0" r="r" b="b"/>
              <a:pathLst>
                <a:path w="3510" h="1074">
                  <a:moveTo>
                    <a:pt x="1626" y="438"/>
                  </a:moveTo>
                  <a:cubicBezTo>
                    <a:pt x="424" y="0"/>
                    <a:pt x="0" y="522"/>
                    <a:pt x="0" y="522"/>
                  </a:cubicBezTo>
                  <a:cubicBezTo>
                    <a:pt x="0" y="1074"/>
                    <a:pt x="0" y="1074"/>
                    <a:pt x="0" y="1074"/>
                  </a:cubicBezTo>
                  <a:cubicBezTo>
                    <a:pt x="3510" y="1074"/>
                    <a:pt x="3510" y="1074"/>
                    <a:pt x="3510" y="1074"/>
                  </a:cubicBezTo>
                  <a:cubicBezTo>
                    <a:pt x="3510" y="486"/>
                    <a:pt x="3510" y="486"/>
                    <a:pt x="3510" y="486"/>
                  </a:cubicBezTo>
                  <a:cubicBezTo>
                    <a:pt x="3003" y="718"/>
                    <a:pt x="2591" y="790"/>
                    <a:pt x="1626" y="43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8">
              <a:extLst>
                <a:ext uri="{FF2B5EF4-FFF2-40B4-BE49-F238E27FC236}">
                  <a16:creationId xmlns:a16="http://schemas.microsoft.com/office/drawing/2014/main" id="{B48CFA00-18B0-4040-A659-03D7C18F016B}"/>
                </a:ext>
              </a:extLst>
            </p:cNvPr>
            <p:cNvSpPr>
              <a:spLocks/>
            </p:cNvSpPr>
            <p:nvPr/>
          </p:nvSpPr>
          <p:spPr bwMode="auto">
            <a:xfrm>
              <a:off x="4851909" y="-6350"/>
              <a:ext cx="7325805" cy="5164277"/>
            </a:xfrm>
            <a:custGeom>
              <a:avLst/>
              <a:gdLst>
                <a:gd name="T0" fmla="*/ 1260 w 2087"/>
                <a:gd name="T1" fmla="*/ 1460 h 1460"/>
                <a:gd name="T2" fmla="*/ 2087 w 2087"/>
                <a:gd name="T3" fmla="*/ 1212 h 1460"/>
                <a:gd name="T4" fmla="*/ 2087 w 2087"/>
                <a:gd name="T5" fmla="*/ 1124 h 1460"/>
                <a:gd name="T6" fmla="*/ 1342 w 2087"/>
                <a:gd name="T7" fmla="*/ 1376 h 1460"/>
                <a:gd name="T8" fmla="*/ 296 w 2087"/>
                <a:gd name="T9" fmla="*/ 530 h 1460"/>
                <a:gd name="T10" fmla="*/ 527 w 2087"/>
                <a:gd name="T11" fmla="*/ 0 h 1460"/>
                <a:gd name="T12" fmla="*/ 132 w 2087"/>
                <a:gd name="T13" fmla="*/ 0 h 1460"/>
                <a:gd name="T14" fmla="*/ 0 w 2087"/>
                <a:gd name="T15" fmla="*/ 450 h 1460"/>
                <a:gd name="T16" fmla="*/ 1260 w 2087"/>
                <a:gd name="T17" fmla="*/ 1460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7" h="1460">
                  <a:moveTo>
                    <a:pt x="1260" y="1460"/>
                  </a:moveTo>
                  <a:cubicBezTo>
                    <a:pt x="1576" y="1460"/>
                    <a:pt x="1865" y="1367"/>
                    <a:pt x="2087" y="1212"/>
                  </a:cubicBezTo>
                  <a:cubicBezTo>
                    <a:pt x="2087" y="1124"/>
                    <a:pt x="2087" y="1124"/>
                    <a:pt x="2087" y="1124"/>
                  </a:cubicBezTo>
                  <a:cubicBezTo>
                    <a:pt x="1897" y="1280"/>
                    <a:pt x="1633" y="1376"/>
                    <a:pt x="1342" y="1376"/>
                  </a:cubicBezTo>
                  <a:cubicBezTo>
                    <a:pt x="764" y="1376"/>
                    <a:pt x="296" y="997"/>
                    <a:pt x="296" y="530"/>
                  </a:cubicBezTo>
                  <a:cubicBezTo>
                    <a:pt x="296" y="329"/>
                    <a:pt x="382" y="145"/>
                    <a:pt x="527" y="0"/>
                  </a:cubicBezTo>
                  <a:cubicBezTo>
                    <a:pt x="132" y="0"/>
                    <a:pt x="132" y="0"/>
                    <a:pt x="132" y="0"/>
                  </a:cubicBezTo>
                  <a:cubicBezTo>
                    <a:pt x="47" y="136"/>
                    <a:pt x="0" y="288"/>
                    <a:pt x="0" y="450"/>
                  </a:cubicBezTo>
                  <a:cubicBezTo>
                    <a:pt x="0" y="1008"/>
                    <a:pt x="564" y="1460"/>
                    <a:pt x="1260" y="1460"/>
                  </a:cubicBezTo>
                  <a:close/>
                </a:path>
              </a:pathLst>
            </a:custGeom>
            <a:solidFill>
              <a:srgbClr val="EEEEEE"/>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6712C82B-DE2B-E744-BFD1-FF81A7570178}"/>
                </a:ext>
              </a:extLst>
            </p:cNvPr>
            <p:cNvSpPr>
              <a:spLocks/>
            </p:cNvSpPr>
            <p:nvPr/>
          </p:nvSpPr>
          <p:spPr bwMode="auto">
            <a:xfrm>
              <a:off x="4081418" y="-6350"/>
              <a:ext cx="8091488" cy="5256213"/>
            </a:xfrm>
            <a:custGeom>
              <a:avLst/>
              <a:gdLst>
                <a:gd name="T0" fmla="*/ 1500 w 2327"/>
                <a:gd name="T1" fmla="*/ 1460 h 1500"/>
                <a:gd name="T2" fmla="*/ 240 w 2327"/>
                <a:gd name="T3" fmla="*/ 450 h 1500"/>
                <a:gd name="T4" fmla="*/ 372 w 2327"/>
                <a:gd name="T5" fmla="*/ 0 h 1500"/>
                <a:gd name="T6" fmla="*/ 82 w 2327"/>
                <a:gd name="T7" fmla="*/ 0 h 1500"/>
                <a:gd name="T8" fmla="*/ 0 w 2327"/>
                <a:gd name="T9" fmla="*/ 370 h 1500"/>
                <a:gd name="T10" fmla="*/ 1500 w 2327"/>
                <a:gd name="T11" fmla="*/ 1500 h 1500"/>
                <a:gd name="T12" fmla="*/ 2327 w 2327"/>
                <a:gd name="T13" fmla="*/ 1313 h 1500"/>
                <a:gd name="T14" fmla="*/ 2327 w 2327"/>
                <a:gd name="T15" fmla="*/ 1212 h 1500"/>
                <a:gd name="T16" fmla="*/ 1500 w 2327"/>
                <a:gd name="T17" fmla="*/ 1460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7" h="1500">
                  <a:moveTo>
                    <a:pt x="1500" y="1460"/>
                  </a:moveTo>
                  <a:cubicBezTo>
                    <a:pt x="804" y="1460"/>
                    <a:pt x="240" y="1008"/>
                    <a:pt x="240" y="450"/>
                  </a:cubicBezTo>
                  <a:cubicBezTo>
                    <a:pt x="240" y="288"/>
                    <a:pt x="287" y="136"/>
                    <a:pt x="372" y="0"/>
                  </a:cubicBezTo>
                  <a:cubicBezTo>
                    <a:pt x="82" y="0"/>
                    <a:pt x="82" y="0"/>
                    <a:pt x="82" y="0"/>
                  </a:cubicBezTo>
                  <a:cubicBezTo>
                    <a:pt x="29" y="116"/>
                    <a:pt x="0" y="240"/>
                    <a:pt x="0" y="370"/>
                  </a:cubicBezTo>
                  <a:cubicBezTo>
                    <a:pt x="0" y="994"/>
                    <a:pt x="672" y="1500"/>
                    <a:pt x="1500" y="1500"/>
                  </a:cubicBezTo>
                  <a:cubicBezTo>
                    <a:pt x="1805" y="1500"/>
                    <a:pt x="2090" y="1431"/>
                    <a:pt x="2327" y="1313"/>
                  </a:cubicBezTo>
                  <a:cubicBezTo>
                    <a:pt x="2327" y="1212"/>
                    <a:pt x="2327" y="1212"/>
                    <a:pt x="2327" y="1212"/>
                  </a:cubicBezTo>
                  <a:cubicBezTo>
                    <a:pt x="2105" y="1367"/>
                    <a:pt x="1816" y="1460"/>
                    <a:pt x="1500" y="1460"/>
                  </a:cubicBezTo>
                  <a:close/>
                </a:path>
              </a:pathLst>
            </a:custGeom>
            <a:solidFill>
              <a:srgbClr val="E4702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 name="Picture Placeholder 43">
            <a:extLst>
              <a:ext uri="{FF2B5EF4-FFF2-40B4-BE49-F238E27FC236}">
                <a16:creationId xmlns:a16="http://schemas.microsoft.com/office/drawing/2014/main" id="{2852EB34-8405-494A-A43B-D5F7316F4DDF}"/>
              </a:ext>
            </a:extLst>
          </p:cNvPr>
          <p:cNvSpPr>
            <a:spLocks noGrp="1"/>
          </p:cNvSpPr>
          <p:nvPr>
            <p:ph type="pic" sz="quarter" idx="14"/>
          </p:nvPr>
        </p:nvSpPr>
        <p:spPr>
          <a:xfrm>
            <a:off x="5893044" y="0"/>
            <a:ext cx="6294142" cy="4867154"/>
          </a:xfrm>
          <a:custGeom>
            <a:avLst/>
            <a:gdLst>
              <a:gd name="connsiteX0" fmla="*/ 811807 w 6294142"/>
              <a:gd name="connsiteY0" fmla="*/ 0 h 4867154"/>
              <a:gd name="connsiteX1" fmla="*/ 6280276 w 6294142"/>
              <a:gd name="connsiteY1" fmla="*/ 0 h 4867154"/>
              <a:gd name="connsiteX2" fmla="*/ 6280276 w 6294142"/>
              <a:gd name="connsiteY2" fmla="*/ 3105883 h 4867154"/>
              <a:gd name="connsiteX3" fmla="*/ 6294142 w 6294142"/>
              <a:gd name="connsiteY3" fmla="*/ 3105883 h 4867154"/>
              <a:gd name="connsiteX4" fmla="*/ 6294142 w 6294142"/>
              <a:gd name="connsiteY4" fmla="*/ 3975786 h 4867154"/>
              <a:gd name="connsiteX5" fmla="*/ 3675976 w 6294142"/>
              <a:gd name="connsiteY5" fmla="*/ 4867154 h 4867154"/>
              <a:gd name="connsiteX6" fmla="*/ 0 w 6294142"/>
              <a:gd name="connsiteY6" fmla="*/ 1874703 h 4867154"/>
              <a:gd name="connsiteX7" fmla="*/ 811807 w 6294142"/>
              <a:gd name="connsiteY7" fmla="*/ 0 h 486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4142" h="4867154">
                <a:moveTo>
                  <a:pt x="811807" y="0"/>
                </a:moveTo>
                <a:lnTo>
                  <a:pt x="6280276" y="0"/>
                </a:lnTo>
                <a:lnTo>
                  <a:pt x="6280276" y="3105883"/>
                </a:lnTo>
                <a:lnTo>
                  <a:pt x="6294142" y="3105883"/>
                </a:lnTo>
                <a:lnTo>
                  <a:pt x="6294142" y="3975786"/>
                </a:lnTo>
                <a:cubicBezTo>
                  <a:pt x="5626422" y="4527586"/>
                  <a:pt x="4698642" y="4867154"/>
                  <a:pt x="3675976" y="4867154"/>
                </a:cubicBezTo>
                <a:cubicBezTo>
                  <a:pt x="1644701" y="4867154"/>
                  <a:pt x="0" y="3526565"/>
                  <a:pt x="0" y="1874703"/>
                </a:cubicBezTo>
                <a:cubicBezTo>
                  <a:pt x="0" y="1163731"/>
                  <a:pt x="302231" y="512891"/>
                  <a:pt x="811807" y="0"/>
                </a:cubicBezTo>
                <a:close/>
              </a:path>
            </a:pathLst>
          </a:custGeom>
        </p:spPr>
        <p:txBody>
          <a:bodyPr wrap="square">
            <a:noAutofit/>
          </a:bodyPr>
          <a:lstStyle>
            <a:lvl1pPr algn="r">
              <a:defRPr sz="1800"/>
            </a:lvl1pPr>
          </a:lstStyle>
          <a:p>
            <a:r>
              <a:rPr lang="en-US"/>
              <a:t>Click icon to add picture</a:t>
            </a:r>
            <a:endParaRPr lang="en-US" dirty="0"/>
          </a:p>
        </p:txBody>
      </p:sp>
      <p:sp>
        <p:nvSpPr>
          <p:cNvPr id="13" name="Title 1">
            <a:extLst>
              <a:ext uri="{FF2B5EF4-FFF2-40B4-BE49-F238E27FC236}">
                <a16:creationId xmlns:a16="http://schemas.microsoft.com/office/drawing/2014/main" id="{2D5215C7-9B2D-6845-89EE-1E82A648B9D4}"/>
              </a:ext>
            </a:extLst>
          </p:cNvPr>
          <p:cNvSpPr>
            <a:spLocks noGrp="1"/>
          </p:cNvSpPr>
          <p:nvPr>
            <p:ph type="title" hasCustomPrompt="1"/>
          </p:nvPr>
        </p:nvSpPr>
        <p:spPr>
          <a:xfrm>
            <a:off x="303758" y="991264"/>
            <a:ext cx="3433356" cy="1254979"/>
          </a:xfrm>
        </p:spPr>
        <p:txBody>
          <a:bodyPr anchor="b">
            <a:noAutofit/>
          </a:bodyPr>
          <a:lstStyle>
            <a:lvl1pPr algn="l">
              <a:defRPr sz="3600" b="1" i="0">
                <a:solidFill>
                  <a:schemeClr val="bg1"/>
                </a:solidFill>
                <a:latin typeface="Roboto" panose="02000000000000000000" pitchFamily="2" charset="0"/>
                <a:ea typeface="Roboto" panose="02000000000000000000" pitchFamily="2" charset="0"/>
              </a:defRPr>
            </a:lvl1pPr>
          </a:lstStyle>
          <a:p>
            <a:r>
              <a:rPr lang="en-US" dirty="0"/>
              <a:t>CLICK TO EDIT MASTER TITLE</a:t>
            </a:r>
          </a:p>
        </p:txBody>
      </p:sp>
      <p:sp>
        <p:nvSpPr>
          <p:cNvPr id="14" name="Text Placeholder 14">
            <a:extLst>
              <a:ext uri="{FF2B5EF4-FFF2-40B4-BE49-F238E27FC236}">
                <a16:creationId xmlns:a16="http://schemas.microsoft.com/office/drawing/2014/main" id="{6B04BBAF-4610-DE47-B389-CF4A8EF45265}"/>
              </a:ext>
            </a:extLst>
          </p:cNvPr>
          <p:cNvSpPr>
            <a:spLocks noGrp="1"/>
          </p:cNvSpPr>
          <p:nvPr>
            <p:ph type="body" sz="quarter" idx="13" hasCustomPrompt="1"/>
          </p:nvPr>
        </p:nvSpPr>
        <p:spPr>
          <a:xfrm>
            <a:off x="303758" y="2769625"/>
            <a:ext cx="4109216" cy="467882"/>
          </a:xfrm>
        </p:spPr>
        <p:txBody>
          <a:bodyPr>
            <a:normAutofit/>
          </a:bodyPr>
          <a:lstStyle>
            <a:lvl1pPr marL="0" indent="0" algn="l">
              <a:buNone/>
              <a:defRPr sz="1400" b="0" strike="noStrike" spc="300">
                <a:solidFill>
                  <a:schemeClr val="bg1"/>
                </a:solidFill>
              </a:defRPr>
            </a:lvl1pPr>
          </a:lstStyle>
          <a:p>
            <a:pPr lvl="0"/>
            <a:r>
              <a:rPr lang="en-US" dirty="0"/>
              <a:t>SUBTITLE GOES HERE</a:t>
            </a:r>
          </a:p>
        </p:txBody>
      </p:sp>
      <p:pic>
        <p:nvPicPr>
          <p:cNvPr id="15" name="Picture 14" descr="A black background with white text&#10;&#10;Description automatically generated with low confidence">
            <a:extLst>
              <a:ext uri="{FF2B5EF4-FFF2-40B4-BE49-F238E27FC236}">
                <a16:creationId xmlns:a16="http://schemas.microsoft.com/office/drawing/2014/main" id="{DA6EBECB-D3E5-6946-A58D-18D4899A019D}"/>
              </a:ext>
            </a:extLst>
          </p:cNvPr>
          <p:cNvPicPr>
            <a:picLocks noChangeAspect="1"/>
          </p:cNvPicPr>
          <p:nvPr userDrawn="1"/>
        </p:nvPicPr>
        <p:blipFill>
          <a:blip r:embed="rId2"/>
          <a:stretch>
            <a:fillRect/>
          </a:stretch>
        </p:blipFill>
        <p:spPr>
          <a:xfrm>
            <a:off x="9809922" y="6093987"/>
            <a:ext cx="2277979" cy="684711"/>
          </a:xfrm>
          <a:prstGeom prst="rect">
            <a:avLst/>
          </a:prstGeom>
        </p:spPr>
      </p:pic>
      <p:sp>
        <p:nvSpPr>
          <p:cNvPr id="16" name="Rectangle 15">
            <a:extLst>
              <a:ext uri="{FF2B5EF4-FFF2-40B4-BE49-F238E27FC236}">
                <a16:creationId xmlns:a16="http://schemas.microsoft.com/office/drawing/2014/main" id="{EB2FACAD-B478-144D-BEE6-D3B801FA6F38}"/>
              </a:ext>
            </a:extLst>
          </p:cNvPr>
          <p:cNvSpPr/>
          <p:nvPr userDrawn="1"/>
        </p:nvSpPr>
        <p:spPr>
          <a:xfrm flipV="1">
            <a:off x="303759" y="2527923"/>
            <a:ext cx="1922606" cy="45719"/>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4044889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D4CBB72-E2F6-B54E-BC8A-015E9E34DE52}"/>
              </a:ext>
            </a:extLst>
          </p:cNvPr>
          <p:cNvGrpSpPr/>
          <p:nvPr userDrawn="1"/>
        </p:nvGrpSpPr>
        <p:grpSpPr>
          <a:xfrm>
            <a:off x="-42864" y="6304015"/>
            <a:ext cx="11106581" cy="568923"/>
            <a:chOff x="-42864" y="6304015"/>
            <a:chExt cx="11106581" cy="568923"/>
          </a:xfrm>
        </p:grpSpPr>
        <p:sp>
          <p:nvSpPr>
            <p:cNvPr id="15" name="Rectangle 14">
              <a:extLst>
                <a:ext uri="{FF2B5EF4-FFF2-40B4-BE49-F238E27FC236}">
                  <a16:creationId xmlns:a16="http://schemas.microsoft.com/office/drawing/2014/main" id="{B8A8A456-EEE6-9D40-9AB9-934C48BDC16A}"/>
                </a:ext>
              </a:extLst>
            </p:cNvPr>
            <p:cNvSpPr/>
            <p:nvPr userDrawn="1"/>
          </p:nvSpPr>
          <p:spPr>
            <a:xfrm>
              <a:off x="-42864" y="6465467"/>
              <a:ext cx="10812888" cy="307843"/>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1">
              <a:extLst>
                <a:ext uri="{FF2B5EF4-FFF2-40B4-BE49-F238E27FC236}">
                  <a16:creationId xmlns:a16="http://schemas.microsoft.com/office/drawing/2014/main" id="{FD08F6DF-2B60-3C45-B4EC-114C0F5BFB07}"/>
                </a:ext>
              </a:extLst>
            </p:cNvPr>
            <p:cNvSpPr/>
            <p:nvPr userDrawn="1"/>
          </p:nvSpPr>
          <p:spPr>
            <a:xfrm rot="353352">
              <a:off x="10500789" y="6304015"/>
              <a:ext cx="562928" cy="568923"/>
            </a:xfrm>
            <a:custGeom>
              <a:avLst/>
              <a:gdLst>
                <a:gd name="connsiteX0" fmla="*/ 0 w 757093"/>
                <a:gd name="connsiteY0" fmla="*/ 698966 h 698966"/>
                <a:gd name="connsiteX1" fmla="*/ 378547 w 757093"/>
                <a:gd name="connsiteY1" fmla="*/ 0 h 698966"/>
                <a:gd name="connsiteX2" fmla="*/ 757093 w 757093"/>
                <a:gd name="connsiteY2" fmla="*/ 698966 h 698966"/>
                <a:gd name="connsiteX3" fmla="*/ 0 w 757093"/>
                <a:gd name="connsiteY3" fmla="*/ 698966 h 698966"/>
                <a:gd name="connsiteX0" fmla="*/ 0 w 644143"/>
                <a:gd name="connsiteY0" fmla="*/ 698966 h 698966"/>
                <a:gd name="connsiteX1" fmla="*/ 378547 w 644143"/>
                <a:gd name="connsiteY1" fmla="*/ 0 h 698966"/>
                <a:gd name="connsiteX2" fmla="*/ 644143 w 644143"/>
                <a:gd name="connsiteY2" fmla="*/ 521359 h 698966"/>
                <a:gd name="connsiteX3" fmla="*/ 0 w 644143"/>
                <a:gd name="connsiteY3" fmla="*/ 698966 h 698966"/>
                <a:gd name="connsiteX0" fmla="*/ 0 w 562928"/>
                <a:gd name="connsiteY0" fmla="*/ 568923 h 568923"/>
                <a:gd name="connsiteX1" fmla="*/ 297332 w 562928"/>
                <a:gd name="connsiteY1" fmla="*/ 0 h 568923"/>
                <a:gd name="connsiteX2" fmla="*/ 562928 w 562928"/>
                <a:gd name="connsiteY2" fmla="*/ 521359 h 568923"/>
                <a:gd name="connsiteX3" fmla="*/ 0 w 562928"/>
                <a:gd name="connsiteY3" fmla="*/ 568923 h 568923"/>
              </a:gdLst>
              <a:ahLst/>
              <a:cxnLst>
                <a:cxn ang="0">
                  <a:pos x="connsiteX0" y="connsiteY0"/>
                </a:cxn>
                <a:cxn ang="0">
                  <a:pos x="connsiteX1" y="connsiteY1"/>
                </a:cxn>
                <a:cxn ang="0">
                  <a:pos x="connsiteX2" y="connsiteY2"/>
                </a:cxn>
                <a:cxn ang="0">
                  <a:pos x="connsiteX3" y="connsiteY3"/>
                </a:cxn>
              </a:cxnLst>
              <a:rect l="l" t="t" r="r" b="b"/>
              <a:pathLst>
                <a:path w="562928" h="568923">
                  <a:moveTo>
                    <a:pt x="0" y="568923"/>
                  </a:moveTo>
                  <a:lnTo>
                    <a:pt x="297332" y="0"/>
                  </a:lnTo>
                  <a:lnTo>
                    <a:pt x="562928" y="521359"/>
                  </a:lnTo>
                  <a:lnTo>
                    <a:pt x="0" y="56892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F522E316-BC97-9940-BD40-E6E21810AD08}"/>
              </a:ext>
            </a:extLst>
          </p:cNvPr>
          <p:cNvSpPr/>
          <p:nvPr userDrawn="1"/>
        </p:nvSpPr>
        <p:spPr>
          <a:xfrm>
            <a:off x="-42864" y="606287"/>
            <a:ext cx="12320954" cy="765313"/>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1F931E29-4ADE-A840-8A38-F4B8FE5ED29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6C99E14-E875-5C4C-8C33-AC561BAEFA6C}"/>
              </a:ext>
            </a:extLst>
          </p:cNvPr>
          <p:cNvSpPr>
            <a:spLocks noGrp="1"/>
          </p:cNvSpPr>
          <p:nvPr>
            <p:ph sz="half" idx="1"/>
          </p:nvPr>
        </p:nvSpPr>
        <p:spPr>
          <a:xfrm>
            <a:off x="838200" y="1825625"/>
            <a:ext cx="51816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2B231A2-0476-9D4F-8302-B5AFC06A3EAA}"/>
              </a:ext>
            </a:extLst>
          </p:cNvPr>
          <p:cNvSpPr>
            <a:spLocks noGrp="1"/>
          </p:cNvSpPr>
          <p:nvPr>
            <p:ph sz="half" idx="2"/>
          </p:nvPr>
        </p:nvSpPr>
        <p:spPr>
          <a:xfrm>
            <a:off x="6172200" y="1825625"/>
            <a:ext cx="51816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black background with white text&#10;&#10;Description automatically generated with low confidence">
            <a:extLst>
              <a:ext uri="{FF2B5EF4-FFF2-40B4-BE49-F238E27FC236}">
                <a16:creationId xmlns:a16="http://schemas.microsoft.com/office/drawing/2014/main" id="{A9A3E65C-7C3F-DC44-B745-C4C4D85DDDEA}"/>
              </a:ext>
            </a:extLst>
          </p:cNvPr>
          <p:cNvPicPr>
            <a:picLocks noChangeAspect="1"/>
          </p:cNvPicPr>
          <p:nvPr userDrawn="1"/>
        </p:nvPicPr>
        <p:blipFill>
          <a:blip r:embed="rId2"/>
          <a:stretch>
            <a:fillRect/>
          </a:stretch>
        </p:blipFill>
        <p:spPr>
          <a:xfrm>
            <a:off x="10609218" y="6428367"/>
            <a:ext cx="1322093" cy="397392"/>
          </a:xfrm>
          <a:prstGeom prst="rect">
            <a:avLst/>
          </a:prstGeom>
        </p:spPr>
      </p:pic>
    </p:spTree>
    <p:extLst>
      <p:ext uri="{BB962C8B-B14F-4D97-AF65-F5344CB8AC3E}">
        <p14:creationId xmlns:p14="http://schemas.microsoft.com/office/powerpoint/2010/main" val="324531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DAD0D3-6D49-3241-A57D-40837CD74F53}"/>
              </a:ext>
            </a:extLst>
          </p:cNvPr>
          <p:cNvSpPr/>
          <p:nvPr userDrawn="1"/>
        </p:nvSpPr>
        <p:spPr>
          <a:xfrm>
            <a:off x="-42864" y="606287"/>
            <a:ext cx="12320954" cy="765313"/>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4" name="Group 13">
            <a:extLst>
              <a:ext uri="{FF2B5EF4-FFF2-40B4-BE49-F238E27FC236}">
                <a16:creationId xmlns:a16="http://schemas.microsoft.com/office/drawing/2014/main" id="{A8B3E323-8ECF-AD48-A253-FCA0D24E11BF}"/>
              </a:ext>
            </a:extLst>
          </p:cNvPr>
          <p:cNvGrpSpPr/>
          <p:nvPr userDrawn="1"/>
        </p:nvGrpSpPr>
        <p:grpSpPr>
          <a:xfrm>
            <a:off x="-42864" y="6304015"/>
            <a:ext cx="11106581" cy="568923"/>
            <a:chOff x="-42864" y="6304015"/>
            <a:chExt cx="11106581" cy="568923"/>
          </a:xfrm>
        </p:grpSpPr>
        <p:sp>
          <p:nvSpPr>
            <p:cNvPr id="15" name="Rectangle 14">
              <a:extLst>
                <a:ext uri="{FF2B5EF4-FFF2-40B4-BE49-F238E27FC236}">
                  <a16:creationId xmlns:a16="http://schemas.microsoft.com/office/drawing/2014/main" id="{22C892B7-9678-2F46-B40D-C847E436F2BD}"/>
                </a:ext>
              </a:extLst>
            </p:cNvPr>
            <p:cNvSpPr/>
            <p:nvPr userDrawn="1"/>
          </p:nvSpPr>
          <p:spPr>
            <a:xfrm>
              <a:off x="-42864" y="6465467"/>
              <a:ext cx="10812888" cy="307843"/>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1">
              <a:extLst>
                <a:ext uri="{FF2B5EF4-FFF2-40B4-BE49-F238E27FC236}">
                  <a16:creationId xmlns:a16="http://schemas.microsoft.com/office/drawing/2014/main" id="{1775BD7C-4755-CE4F-AC8C-3FEBF412223D}"/>
                </a:ext>
              </a:extLst>
            </p:cNvPr>
            <p:cNvSpPr/>
            <p:nvPr userDrawn="1"/>
          </p:nvSpPr>
          <p:spPr>
            <a:xfrm rot="353352">
              <a:off x="10500789" y="6304015"/>
              <a:ext cx="562928" cy="568923"/>
            </a:xfrm>
            <a:custGeom>
              <a:avLst/>
              <a:gdLst>
                <a:gd name="connsiteX0" fmla="*/ 0 w 757093"/>
                <a:gd name="connsiteY0" fmla="*/ 698966 h 698966"/>
                <a:gd name="connsiteX1" fmla="*/ 378547 w 757093"/>
                <a:gd name="connsiteY1" fmla="*/ 0 h 698966"/>
                <a:gd name="connsiteX2" fmla="*/ 757093 w 757093"/>
                <a:gd name="connsiteY2" fmla="*/ 698966 h 698966"/>
                <a:gd name="connsiteX3" fmla="*/ 0 w 757093"/>
                <a:gd name="connsiteY3" fmla="*/ 698966 h 698966"/>
                <a:gd name="connsiteX0" fmla="*/ 0 w 644143"/>
                <a:gd name="connsiteY0" fmla="*/ 698966 h 698966"/>
                <a:gd name="connsiteX1" fmla="*/ 378547 w 644143"/>
                <a:gd name="connsiteY1" fmla="*/ 0 h 698966"/>
                <a:gd name="connsiteX2" fmla="*/ 644143 w 644143"/>
                <a:gd name="connsiteY2" fmla="*/ 521359 h 698966"/>
                <a:gd name="connsiteX3" fmla="*/ 0 w 644143"/>
                <a:gd name="connsiteY3" fmla="*/ 698966 h 698966"/>
                <a:gd name="connsiteX0" fmla="*/ 0 w 562928"/>
                <a:gd name="connsiteY0" fmla="*/ 568923 h 568923"/>
                <a:gd name="connsiteX1" fmla="*/ 297332 w 562928"/>
                <a:gd name="connsiteY1" fmla="*/ 0 h 568923"/>
                <a:gd name="connsiteX2" fmla="*/ 562928 w 562928"/>
                <a:gd name="connsiteY2" fmla="*/ 521359 h 568923"/>
                <a:gd name="connsiteX3" fmla="*/ 0 w 562928"/>
                <a:gd name="connsiteY3" fmla="*/ 568923 h 568923"/>
              </a:gdLst>
              <a:ahLst/>
              <a:cxnLst>
                <a:cxn ang="0">
                  <a:pos x="connsiteX0" y="connsiteY0"/>
                </a:cxn>
                <a:cxn ang="0">
                  <a:pos x="connsiteX1" y="connsiteY1"/>
                </a:cxn>
                <a:cxn ang="0">
                  <a:pos x="connsiteX2" y="connsiteY2"/>
                </a:cxn>
                <a:cxn ang="0">
                  <a:pos x="connsiteX3" y="connsiteY3"/>
                </a:cxn>
              </a:cxnLst>
              <a:rect l="l" t="t" r="r" b="b"/>
              <a:pathLst>
                <a:path w="562928" h="568923">
                  <a:moveTo>
                    <a:pt x="0" y="568923"/>
                  </a:moveTo>
                  <a:lnTo>
                    <a:pt x="297332" y="0"/>
                  </a:lnTo>
                  <a:lnTo>
                    <a:pt x="562928" y="521359"/>
                  </a:lnTo>
                  <a:lnTo>
                    <a:pt x="0" y="56892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F931E29-4ADE-A840-8A38-F4B8FE5ED29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6C99E14-E875-5C4C-8C33-AC561BAEFA6C}"/>
              </a:ext>
            </a:extLst>
          </p:cNvPr>
          <p:cNvSpPr>
            <a:spLocks noGrp="1"/>
          </p:cNvSpPr>
          <p:nvPr>
            <p:ph sz="half" idx="1"/>
          </p:nvPr>
        </p:nvSpPr>
        <p:spPr>
          <a:xfrm>
            <a:off x="838200" y="1825625"/>
            <a:ext cx="51816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2B231A2-0476-9D4F-8302-B5AFC06A3EAA}"/>
              </a:ext>
            </a:extLst>
          </p:cNvPr>
          <p:cNvSpPr>
            <a:spLocks noGrp="1"/>
          </p:cNvSpPr>
          <p:nvPr>
            <p:ph sz="half" idx="2"/>
          </p:nvPr>
        </p:nvSpPr>
        <p:spPr>
          <a:xfrm>
            <a:off x="6172200" y="1825625"/>
            <a:ext cx="51816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black background with white text&#10;&#10;Description automatically generated with low confidence">
            <a:extLst>
              <a:ext uri="{FF2B5EF4-FFF2-40B4-BE49-F238E27FC236}">
                <a16:creationId xmlns:a16="http://schemas.microsoft.com/office/drawing/2014/main" id="{A9A3E65C-7C3F-DC44-B745-C4C4D85DDDEA}"/>
              </a:ext>
            </a:extLst>
          </p:cNvPr>
          <p:cNvPicPr>
            <a:picLocks noChangeAspect="1"/>
          </p:cNvPicPr>
          <p:nvPr userDrawn="1"/>
        </p:nvPicPr>
        <p:blipFill>
          <a:blip r:embed="rId2"/>
          <a:stretch>
            <a:fillRect/>
          </a:stretch>
        </p:blipFill>
        <p:spPr>
          <a:xfrm>
            <a:off x="10609218" y="6428367"/>
            <a:ext cx="1322093" cy="397392"/>
          </a:xfrm>
          <a:prstGeom prst="rect">
            <a:avLst/>
          </a:prstGeom>
        </p:spPr>
      </p:pic>
    </p:spTree>
    <p:extLst>
      <p:ext uri="{BB962C8B-B14F-4D97-AF65-F5344CB8AC3E}">
        <p14:creationId xmlns:p14="http://schemas.microsoft.com/office/powerpoint/2010/main" val="2041669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497466C-6662-BE46-8C0D-89E7D364DC18}"/>
              </a:ext>
            </a:extLst>
          </p:cNvPr>
          <p:cNvGrpSpPr/>
          <p:nvPr userDrawn="1"/>
        </p:nvGrpSpPr>
        <p:grpSpPr>
          <a:xfrm>
            <a:off x="-42864" y="6304015"/>
            <a:ext cx="11106581" cy="568923"/>
            <a:chOff x="-42864" y="6304015"/>
            <a:chExt cx="11106581" cy="568923"/>
          </a:xfrm>
        </p:grpSpPr>
        <p:sp>
          <p:nvSpPr>
            <p:cNvPr id="15" name="Rectangle 14">
              <a:extLst>
                <a:ext uri="{FF2B5EF4-FFF2-40B4-BE49-F238E27FC236}">
                  <a16:creationId xmlns:a16="http://schemas.microsoft.com/office/drawing/2014/main" id="{737F8D33-258B-174F-8EA9-1176FADDE93B}"/>
                </a:ext>
              </a:extLst>
            </p:cNvPr>
            <p:cNvSpPr/>
            <p:nvPr userDrawn="1"/>
          </p:nvSpPr>
          <p:spPr>
            <a:xfrm>
              <a:off x="-42864" y="6465467"/>
              <a:ext cx="10812888" cy="307843"/>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1">
              <a:extLst>
                <a:ext uri="{FF2B5EF4-FFF2-40B4-BE49-F238E27FC236}">
                  <a16:creationId xmlns:a16="http://schemas.microsoft.com/office/drawing/2014/main" id="{A91086A4-10F9-CF48-B4DE-4F9454F7676D}"/>
                </a:ext>
              </a:extLst>
            </p:cNvPr>
            <p:cNvSpPr/>
            <p:nvPr userDrawn="1"/>
          </p:nvSpPr>
          <p:spPr>
            <a:xfrm rot="353352">
              <a:off x="10500789" y="6304015"/>
              <a:ext cx="562928" cy="568923"/>
            </a:xfrm>
            <a:custGeom>
              <a:avLst/>
              <a:gdLst>
                <a:gd name="connsiteX0" fmla="*/ 0 w 757093"/>
                <a:gd name="connsiteY0" fmla="*/ 698966 h 698966"/>
                <a:gd name="connsiteX1" fmla="*/ 378547 w 757093"/>
                <a:gd name="connsiteY1" fmla="*/ 0 h 698966"/>
                <a:gd name="connsiteX2" fmla="*/ 757093 w 757093"/>
                <a:gd name="connsiteY2" fmla="*/ 698966 h 698966"/>
                <a:gd name="connsiteX3" fmla="*/ 0 w 757093"/>
                <a:gd name="connsiteY3" fmla="*/ 698966 h 698966"/>
                <a:gd name="connsiteX0" fmla="*/ 0 w 644143"/>
                <a:gd name="connsiteY0" fmla="*/ 698966 h 698966"/>
                <a:gd name="connsiteX1" fmla="*/ 378547 w 644143"/>
                <a:gd name="connsiteY1" fmla="*/ 0 h 698966"/>
                <a:gd name="connsiteX2" fmla="*/ 644143 w 644143"/>
                <a:gd name="connsiteY2" fmla="*/ 521359 h 698966"/>
                <a:gd name="connsiteX3" fmla="*/ 0 w 644143"/>
                <a:gd name="connsiteY3" fmla="*/ 698966 h 698966"/>
                <a:gd name="connsiteX0" fmla="*/ 0 w 562928"/>
                <a:gd name="connsiteY0" fmla="*/ 568923 h 568923"/>
                <a:gd name="connsiteX1" fmla="*/ 297332 w 562928"/>
                <a:gd name="connsiteY1" fmla="*/ 0 h 568923"/>
                <a:gd name="connsiteX2" fmla="*/ 562928 w 562928"/>
                <a:gd name="connsiteY2" fmla="*/ 521359 h 568923"/>
                <a:gd name="connsiteX3" fmla="*/ 0 w 562928"/>
                <a:gd name="connsiteY3" fmla="*/ 568923 h 568923"/>
              </a:gdLst>
              <a:ahLst/>
              <a:cxnLst>
                <a:cxn ang="0">
                  <a:pos x="connsiteX0" y="connsiteY0"/>
                </a:cxn>
                <a:cxn ang="0">
                  <a:pos x="connsiteX1" y="connsiteY1"/>
                </a:cxn>
                <a:cxn ang="0">
                  <a:pos x="connsiteX2" y="connsiteY2"/>
                </a:cxn>
                <a:cxn ang="0">
                  <a:pos x="connsiteX3" y="connsiteY3"/>
                </a:cxn>
              </a:cxnLst>
              <a:rect l="l" t="t" r="r" b="b"/>
              <a:pathLst>
                <a:path w="562928" h="568923">
                  <a:moveTo>
                    <a:pt x="0" y="568923"/>
                  </a:moveTo>
                  <a:lnTo>
                    <a:pt x="297332" y="0"/>
                  </a:lnTo>
                  <a:lnTo>
                    <a:pt x="562928" y="521359"/>
                  </a:lnTo>
                  <a:lnTo>
                    <a:pt x="0" y="56892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F522E316-BC97-9940-BD40-E6E21810AD08}"/>
              </a:ext>
            </a:extLst>
          </p:cNvPr>
          <p:cNvSpPr/>
          <p:nvPr userDrawn="1"/>
        </p:nvSpPr>
        <p:spPr>
          <a:xfrm>
            <a:off x="-42864" y="230188"/>
            <a:ext cx="4830017" cy="119925"/>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1F931E29-4ADE-A840-8A38-F4B8FE5ED293}"/>
              </a:ext>
            </a:extLst>
          </p:cNvPr>
          <p:cNvSpPr>
            <a:spLocks noGrp="1"/>
          </p:cNvSpPr>
          <p:nvPr>
            <p:ph type="title"/>
          </p:nvPr>
        </p:nvSpPr>
        <p:spPr/>
        <p:txBody>
          <a:bodyPr/>
          <a:lstStyle>
            <a:lvl1pPr>
              <a:defRPr>
                <a:solidFill>
                  <a:srgbClr val="58585A"/>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6C99E14-E875-5C4C-8C33-AC561BAEFA6C}"/>
              </a:ext>
            </a:extLst>
          </p:cNvPr>
          <p:cNvSpPr>
            <a:spLocks noGrp="1"/>
          </p:cNvSpPr>
          <p:nvPr>
            <p:ph sz="half" idx="1"/>
          </p:nvPr>
        </p:nvSpPr>
        <p:spPr>
          <a:xfrm>
            <a:off x="838200" y="1825625"/>
            <a:ext cx="51816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2B231A2-0476-9D4F-8302-B5AFC06A3EAA}"/>
              </a:ext>
            </a:extLst>
          </p:cNvPr>
          <p:cNvSpPr>
            <a:spLocks noGrp="1"/>
          </p:cNvSpPr>
          <p:nvPr>
            <p:ph sz="half" idx="2"/>
          </p:nvPr>
        </p:nvSpPr>
        <p:spPr>
          <a:xfrm>
            <a:off x="6172200" y="1825625"/>
            <a:ext cx="51816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black background with white text&#10;&#10;Description automatically generated with low confidence">
            <a:extLst>
              <a:ext uri="{FF2B5EF4-FFF2-40B4-BE49-F238E27FC236}">
                <a16:creationId xmlns:a16="http://schemas.microsoft.com/office/drawing/2014/main" id="{A9A3E65C-7C3F-DC44-B745-C4C4D85DDDEA}"/>
              </a:ext>
            </a:extLst>
          </p:cNvPr>
          <p:cNvPicPr>
            <a:picLocks noChangeAspect="1"/>
          </p:cNvPicPr>
          <p:nvPr userDrawn="1"/>
        </p:nvPicPr>
        <p:blipFill>
          <a:blip r:embed="rId2"/>
          <a:stretch>
            <a:fillRect/>
          </a:stretch>
        </p:blipFill>
        <p:spPr>
          <a:xfrm>
            <a:off x="10609218" y="6428367"/>
            <a:ext cx="1322093" cy="397392"/>
          </a:xfrm>
          <a:prstGeom prst="rect">
            <a:avLst/>
          </a:prstGeom>
        </p:spPr>
      </p:pic>
    </p:spTree>
    <p:extLst>
      <p:ext uri="{BB962C8B-B14F-4D97-AF65-F5344CB8AC3E}">
        <p14:creationId xmlns:p14="http://schemas.microsoft.com/office/powerpoint/2010/main" val="1474128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497466C-6662-BE46-8C0D-89E7D364DC18}"/>
              </a:ext>
            </a:extLst>
          </p:cNvPr>
          <p:cNvGrpSpPr/>
          <p:nvPr userDrawn="1"/>
        </p:nvGrpSpPr>
        <p:grpSpPr>
          <a:xfrm>
            <a:off x="-42864" y="6304015"/>
            <a:ext cx="11106581" cy="568923"/>
            <a:chOff x="-42864" y="6304015"/>
            <a:chExt cx="11106581" cy="568923"/>
          </a:xfrm>
        </p:grpSpPr>
        <p:sp>
          <p:nvSpPr>
            <p:cNvPr id="15" name="Rectangle 14">
              <a:extLst>
                <a:ext uri="{FF2B5EF4-FFF2-40B4-BE49-F238E27FC236}">
                  <a16:creationId xmlns:a16="http://schemas.microsoft.com/office/drawing/2014/main" id="{737F8D33-258B-174F-8EA9-1176FADDE93B}"/>
                </a:ext>
              </a:extLst>
            </p:cNvPr>
            <p:cNvSpPr/>
            <p:nvPr userDrawn="1"/>
          </p:nvSpPr>
          <p:spPr>
            <a:xfrm>
              <a:off x="-42864" y="6465467"/>
              <a:ext cx="10812888" cy="307843"/>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1">
              <a:extLst>
                <a:ext uri="{FF2B5EF4-FFF2-40B4-BE49-F238E27FC236}">
                  <a16:creationId xmlns:a16="http://schemas.microsoft.com/office/drawing/2014/main" id="{A91086A4-10F9-CF48-B4DE-4F9454F7676D}"/>
                </a:ext>
              </a:extLst>
            </p:cNvPr>
            <p:cNvSpPr/>
            <p:nvPr userDrawn="1"/>
          </p:nvSpPr>
          <p:spPr>
            <a:xfrm rot="353352">
              <a:off x="10500789" y="6304015"/>
              <a:ext cx="562928" cy="568923"/>
            </a:xfrm>
            <a:custGeom>
              <a:avLst/>
              <a:gdLst>
                <a:gd name="connsiteX0" fmla="*/ 0 w 757093"/>
                <a:gd name="connsiteY0" fmla="*/ 698966 h 698966"/>
                <a:gd name="connsiteX1" fmla="*/ 378547 w 757093"/>
                <a:gd name="connsiteY1" fmla="*/ 0 h 698966"/>
                <a:gd name="connsiteX2" fmla="*/ 757093 w 757093"/>
                <a:gd name="connsiteY2" fmla="*/ 698966 h 698966"/>
                <a:gd name="connsiteX3" fmla="*/ 0 w 757093"/>
                <a:gd name="connsiteY3" fmla="*/ 698966 h 698966"/>
                <a:gd name="connsiteX0" fmla="*/ 0 w 644143"/>
                <a:gd name="connsiteY0" fmla="*/ 698966 h 698966"/>
                <a:gd name="connsiteX1" fmla="*/ 378547 w 644143"/>
                <a:gd name="connsiteY1" fmla="*/ 0 h 698966"/>
                <a:gd name="connsiteX2" fmla="*/ 644143 w 644143"/>
                <a:gd name="connsiteY2" fmla="*/ 521359 h 698966"/>
                <a:gd name="connsiteX3" fmla="*/ 0 w 644143"/>
                <a:gd name="connsiteY3" fmla="*/ 698966 h 698966"/>
                <a:gd name="connsiteX0" fmla="*/ 0 w 562928"/>
                <a:gd name="connsiteY0" fmla="*/ 568923 h 568923"/>
                <a:gd name="connsiteX1" fmla="*/ 297332 w 562928"/>
                <a:gd name="connsiteY1" fmla="*/ 0 h 568923"/>
                <a:gd name="connsiteX2" fmla="*/ 562928 w 562928"/>
                <a:gd name="connsiteY2" fmla="*/ 521359 h 568923"/>
                <a:gd name="connsiteX3" fmla="*/ 0 w 562928"/>
                <a:gd name="connsiteY3" fmla="*/ 568923 h 568923"/>
              </a:gdLst>
              <a:ahLst/>
              <a:cxnLst>
                <a:cxn ang="0">
                  <a:pos x="connsiteX0" y="connsiteY0"/>
                </a:cxn>
                <a:cxn ang="0">
                  <a:pos x="connsiteX1" y="connsiteY1"/>
                </a:cxn>
                <a:cxn ang="0">
                  <a:pos x="connsiteX2" y="connsiteY2"/>
                </a:cxn>
                <a:cxn ang="0">
                  <a:pos x="connsiteX3" y="connsiteY3"/>
                </a:cxn>
              </a:cxnLst>
              <a:rect l="l" t="t" r="r" b="b"/>
              <a:pathLst>
                <a:path w="562928" h="568923">
                  <a:moveTo>
                    <a:pt x="0" y="568923"/>
                  </a:moveTo>
                  <a:lnTo>
                    <a:pt x="297332" y="0"/>
                  </a:lnTo>
                  <a:lnTo>
                    <a:pt x="562928" y="521359"/>
                  </a:lnTo>
                  <a:lnTo>
                    <a:pt x="0" y="56892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F522E316-BC97-9940-BD40-E6E21810AD08}"/>
              </a:ext>
            </a:extLst>
          </p:cNvPr>
          <p:cNvSpPr/>
          <p:nvPr userDrawn="1"/>
        </p:nvSpPr>
        <p:spPr>
          <a:xfrm>
            <a:off x="-42864" y="230188"/>
            <a:ext cx="4830017" cy="119925"/>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1F931E29-4ADE-A840-8A38-F4B8FE5ED293}"/>
              </a:ext>
            </a:extLst>
          </p:cNvPr>
          <p:cNvSpPr>
            <a:spLocks noGrp="1"/>
          </p:cNvSpPr>
          <p:nvPr>
            <p:ph type="title"/>
          </p:nvPr>
        </p:nvSpPr>
        <p:spPr/>
        <p:txBody>
          <a:bodyPr/>
          <a:lstStyle>
            <a:lvl1pPr>
              <a:defRPr>
                <a:solidFill>
                  <a:srgbClr val="58585A"/>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6C99E14-E875-5C4C-8C33-AC561BAEFA6C}"/>
              </a:ext>
            </a:extLst>
          </p:cNvPr>
          <p:cNvSpPr>
            <a:spLocks noGrp="1"/>
          </p:cNvSpPr>
          <p:nvPr>
            <p:ph sz="half" idx="1"/>
          </p:nvPr>
        </p:nvSpPr>
        <p:spPr>
          <a:xfrm>
            <a:off x="838200" y="1825625"/>
            <a:ext cx="105156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descr="A black background with white text&#10;&#10;Description automatically generated with low confidence">
            <a:extLst>
              <a:ext uri="{FF2B5EF4-FFF2-40B4-BE49-F238E27FC236}">
                <a16:creationId xmlns:a16="http://schemas.microsoft.com/office/drawing/2014/main" id="{A9A3E65C-7C3F-DC44-B745-C4C4D85DDDEA}"/>
              </a:ext>
            </a:extLst>
          </p:cNvPr>
          <p:cNvPicPr>
            <a:picLocks noChangeAspect="1"/>
          </p:cNvPicPr>
          <p:nvPr userDrawn="1"/>
        </p:nvPicPr>
        <p:blipFill>
          <a:blip r:embed="rId2"/>
          <a:stretch>
            <a:fillRect/>
          </a:stretch>
        </p:blipFill>
        <p:spPr>
          <a:xfrm>
            <a:off x="10609218" y="6428367"/>
            <a:ext cx="1322093" cy="397392"/>
          </a:xfrm>
          <a:prstGeom prst="rect">
            <a:avLst/>
          </a:prstGeom>
        </p:spPr>
      </p:pic>
    </p:spTree>
    <p:extLst>
      <p:ext uri="{BB962C8B-B14F-4D97-AF65-F5344CB8AC3E}">
        <p14:creationId xmlns:p14="http://schemas.microsoft.com/office/powerpoint/2010/main" val="3707890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A2851F-0108-2949-B03F-DC37FE2BF919}"/>
              </a:ext>
            </a:extLst>
          </p:cNvPr>
          <p:cNvSpPr/>
          <p:nvPr userDrawn="1"/>
        </p:nvSpPr>
        <p:spPr>
          <a:xfrm>
            <a:off x="-42864" y="1"/>
            <a:ext cx="12234864" cy="6952128"/>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522E316-BC97-9940-BD40-E6E21810AD08}"/>
              </a:ext>
            </a:extLst>
          </p:cNvPr>
          <p:cNvSpPr/>
          <p:nvPr userDrawn="1"/>
        </p:nvSpPr>
        <p:spPr>
          <a:xfrm>
            <a:off x="-42864" y="230188"/>
            <a:ext cx="4830017" cy="119925"/>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1F931E29-4ADE-A840-8A38-F4B8FE5ED293}"/>
              </a:ext>
            </a:extLst>
          </p:cNvPr>
          <p:cNvSpPr>
            <a:spLocks noGrp="1"/>
          </p:cNvSpPr>
          <p:nvPr>
            <p:ph type="title"/>
          </p:nvPr>
        </p:nvSpPr>
        <p:spPr>
          <a:xfrm>
            <a:off x="6096000" y="564776"/>
            <a:ext cx="5181600" cy="2638799"/>
          </a:xfrm>
        </p:spPr>
        <p:txBody>
          <a:bodyPr/>
          <a:lstStyle>
            <a:lvl1pPr algn="r">
              <a:defRPr>
                <a:solidFill>
                  <a:srgbClr val="F8942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6C99E14-E875-5C4C-8C33-AC561BAEFA6C}"/>
              </a:ext>
            </a:extLst>
          </p:cNvPr>
          <p:cNvSpPr>
            <a:spLocks noGrp="1"/>
          </p:cNvSpPr>
          <p:nvPr>
            <p:ph sz="half" idx="1" hasCustomPrompt="1"/>
          </p:nvPr>
        </p:nvSpPr>
        <p:spPr>
          <a:xfrm>
            <a:off x="475130" y="564775"/>
            <a:ext cx="5181600" cy="5595639"/>
          </a:xfrm>
        </p:spPr>
        <p:txBody>
          <a:bodyPr/>
          <a:lstStyle>
            <a:lvl1pPr>
              <a:defRPr>
                <a:solidFill>
                  <a:schemeClr val="bg1"/>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Picture</a:t>
            </a:r>
          </a:p>
        </p:txBody>
      </p:sp>
      <p:sp>
        <p:nvSpPr>
          <p:cNvPr id="4" name="Content Placeholder 3">
            <a:extLst>
              <a:ext uri="{FF2B5EF4-FFF2-40B4-BE49-F238E27FC236}">
                <a16:creationId xmlns:a16="http://schemas.microsoft.com/office/drawing/2014/main" id="{F2B231A2-0476-9D4F-8302-B5AFC06A3EAA}"/>
              </a:ext>
            </a:extLst>
          </p:cNvPr>
          <p:cNvSpPr>
            <a:spLocks noGrp="1"/>
          </p:cNvSpPr>
          <p:nvPr>
            <p:ph sz="half" idx="2" hasCustomPrompt="1"/>
          </p:nvPr>
        </p:nvSpPr>
        <p:spPr>
          <a:xfrm>
            <a:off x="6096000" y="3312691"/>
            <a:ext cx="5181600" cy="2847723"/>
          </a:xfrm>
        </p:spPr>
        <p:txBody>
          <a:bodyPr/>
          <a:lstStyle>
            <a:lvl1pPr algn="l">
              <a:defRPr>
                <a:solidFill>
                  <a:schemeClr val="bg1"/>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lgn="l">
              <a:defRPr>
                <a:solidFill>
                  <a:schemeClr val="bg1"/>
                </a:solidFill>
              </a:defRPr>
            </a:lvl5pPr>
          </a:lstStyle>
          <a:p>
            <a:pPr lvl="0"/>
            <a:r>
              <a:rPr lang="en-US" dirty="0"/>
              <a:t>Text</a:t>
            </a:r>
          </a:p>
        </p:txBody>
      </p:sp>
    </p:spTree>
    <p:extLst>
      <p:ext uri="{BB962C8B-B14F-4D97-AF65-F5344CB8AC3E}">
        <p14:creationId xmlns:p14="http://schemas.microsoft.com/office/powerpoint/2010/main" val="1787873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E6863F6-2E40-D84A-A51B-DEE25075F774}"/>
              </a:ext>
            </a:extLst>
          </p:cNvPr>
          <p:cNvSpPr/>
          <p:nvPr userDrawn="1"/>
        </p:nvSpPr>
        <p:spPr>
          <a:xfrm>
            <a:off x="-42864" y="606287"/>
            <a:ext cx="12320954" cy="765313"/>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6" name="Group 15">
            <a:extLst>
              <a:ext uri="{FF2B5EF4-FFF2-40B4-BE49-F238E27FC236}">
                <a16:creationId xmlns:a16="http://schemas.microsoft.com/office/drawing/2014/main" id="{1B7EDC8C-6DF9-834C-A706-15817B415E88}"/>
              </a:ext>
            </a:extLst>
          </p:cNvPr>
          <p:cNvGrpSpPr/>
          <p:nvPr userDrawn="1"/>
        </p:nvGrpSpPr>
        <p:grpSpPr>
          <a:xfrm>
            <a:off x="-42864" y="6304015"/>
            <a:ext cx="11106581" cy="568923"/>
            <a:chOff x="-42864" y="6304015"/>
            <a:chExt cx="11106581" cy="568923"/>
          </a:xfrm>
        </p:grpSpPr>
        <p:sp>
          <p:nvSpPr>
            <p:cNvPr id="17" name="Rectangle 16">
              <a:extLst>
                <a:ext uri="{FF2B5EF4-FFF2-40B4-BE49-F238E27FC236}">
                  <a16:creationId xmlns:a16="http://schemas.microsoft.com/office/drawing/2014/main" id="{D9A3DD04-6D50-F540-AC11-2AA09BB72D04}"/>
                </a:ext>
              </a:extLst>
            </p:cNvPr>
            <p:cNvSpPr/>
            <p:nvPr userDrawn="1"/>
          </p:nvSpPr>
          <p:spPr>
            <a:xfrm>
              <a:off x="-42864" y="6465467"/>
              <a:ext cx="10812888" cy="307843"/>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1">
              <a:extLst>
                <a:ext uri="{FF2B5EF4-FFF2-40B4-BE49-F238E27FC236}">
                  <a16:creationId xmlns:a16="http://schemas.microsoft.com/office/drawing/2014/main" id="{BA0CA3D6-FA0D-BE40-B5E1-C87FCB57EC5E}"/>
                </a:ext>
              </a:extLst>
            </p:cNvPr>
            <p:cNvSpPr/>
            <p:nvPr userDrawn="1"/>
          </p:nvSpPr>
          <p:spPr>
            <a:xfrm rot="353352">
              <a:off x="10500789" y="6304015"/>
              <a:ext cx="562928" cy="568923"/>
            </a:xfrm>
            <a:custGeom>
              <a:avLst/>
              <a:gdLst>
                <a:gd name="connsiteX0" fmla="*/ 0 w 757093"/>
                <a:gd name="connsiteY0" fmla="*/ 698966 h 698966"/>
                <a:gd name="connsiteX1" fmla="*/ 378547 w 757093"/>
                <a:gd name="connsiteY1" fmla="*/ 0 h 698966"/>
                <a:gd name="connsiteX2" fmla="*/ 757093 w 757093"/>
                <a:gd name="connsiteY2" fmla="*/ 698966 h 698966"/>
                <a:gd name="connsiteX3" fmla="*/ 0 w 757093"/>
                <a:gd name="connsiteY3" fmla="*/ 698966 h 698966"/>
                <a:gd name="connsiteX0" fmla="*/ 0 w 644143"/>
                <a:gd name="connsiteY0" fmla="*/ 698966 h 698966"/>
                <a:gd name="connsiteX1" fmla="*/ 378547 w 644143"/>
                <a:gd name="connsiteY1" fmla="*/ 0 h 698966"/>
                <a:gd name="connsiteX2" fmla="*/ 644143 w 644143"/>
                <a:gd name="connsiteY2" fmla="*/ 521359 h 698966"/>
                <a:gd name="connsiteX3" fmla="*/ 0 w 644143"/>
                <a:gd name="connsiteY3" fmla="*/ 698966 h 698966"/>
                <a:gd name="connsiteX0" fmla="*/ 0 w 562928"/>
                <a:gd name="connsiteY0" fmla="*/ 568923 h 568923"/>
                <a:gd name="connsiteX1" fmla="*/ 297332 w 562928"/>
                <a:gd name="connsiteY1" fmla="*/ 0 h 568923"/>
                <a:gd name="connsiteX2" fmla="*/ 562928 w 562928"/>
                <a:gd name="connsiteY2" fmla="*/ 521359 h 568923"/>
                <a:gd name="connsiteX3" fmla="*/ 0 w 562928"/>
                <a:gd name="connsiteY3" fmla="*/ 568923 h 568923"/>
              </a:gdLst>
              <a:ahLst/>
              <a:cxnLst>
                <a:cxn ang="0">
                  <a:pos x="connsiteX0" y="connsiteY0"/>
                </a:cxn>
                <a:cxn ang="0">
                  <a:pos x="connsiteX1" y="connsiteY1"/>
                </a:cxn>
                <a:cxn ang="0">
                  <a:pos x="connsiteX2" y="connsiteY2"/>
                </a:cxn>
                <a:cxn ang="0">
                  <a:pos x="connsiteX3" y="connsiteY3"/>
                </a:cxn>
              </a:cxnLst>
              <a:rect l="l" t="t" r="r" b="b"/>
              <a:pathLst>
                <a:path w="562928" h="568923">
                  <a:moveTo>
                    <a:pt x="0" y="568923"/>
                  </a:moveTo>
                  <a:lnTo>
                    <a:pt x="297332" y="0"/>
                  </a:lnTo>
                  <a:lnTo>
                    <a:pt x="562928" y="521359"/>
                  </a:lnTo>
                  <a:lnTo>
                    <a:pt x="0" y="56892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3105C85-C4BE-0E42-9EB7-FD0C78EE325C}"/>
              </a:ext>
            </a:extLst>
          </p:cNvPr>
          <p:cNvSpPr>
            <a:spLocks noGrp="1"/>
          </p:cNvSpPr>
          <p:nvPr>
            <p:ph type="title"/>
          </p:nvPr>
        </p:nvSpPr>
        <p:spPr>
          <a:xfrm>
            <a:off x="839788" y="606287"/>
            <a:ext cx="10515600" cy="765313"/>
          </a:xfrm>
        </p:spPr>
        <p:txBody>
          <a:bodyPr/>
          <a:lstStyle>
            <a:lvl1pPr>
              <a:defRPr>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C833D14-20A3-7243-A02D-D21157429195}"/>
              </a:ext>
            </a:extLst>
          </p:cNvPr>
          <p:cNvSpPr>
            <a:spLocks noGrp="1"/>
          </p:cNvSpPr>
          <p:nvPr>
            <p:ph type="body" idx="1"/>
          </p:nvPr>
        </p:nvSpPr>
        <p:spPr>
          <a:xfrm>
            <a:off x="839788" y="1681163"/>
            <a:ext cx="5157787" cy="823912"/>
          </a:xfrm>
        </p:spPr>
        <p:txBody>
          <a:bodyPr anchor="b"/>
          <a:lstStyle>
            <a:lvl1pPr marL="0" indent="0">
              <a:buNone/>
              <a:defRPr sz="24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9F95D4-8432-0140-BC41-B9E56DDD6807}"/>
              </a:ext>
            </a:extLst>
          </p:cNvPr>
          <p:cNvSpPr>
            <a:spLocks noGrp="1"/>
          </p:cNvSpPr>
          <p:nvPr>
            <p:ph sz="half" idx="2"/>
          </p:nvPr>
        </p:nvSpPr>
        <p:spPr>
          <a:xfrm>
            <a:off x="839788" y="2505075"/>
            <a:ext cx="5157787" cy="368458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539267-0E51-FE46-A4CB-DC71E8734776}"/>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B83FCB-7781-9342-BAAC-97F1EC5CD6B7}"/>
              </a:ext>
            </a:extLst>
          </p:cNvPr>
          <p:cNvSpPr>
            <a:spLocks noGrp="1"/>
          </p:cNvSpPr>
          <p:nvPr>
            <p:ph sz="quarter" idx="4"/>
          </p:nvPr>
        </p:nvSpPr>
        <p:spPr>
          <a:xfrm>
            <a:off x="6172200" y="2505075"/>
            <a:ext cx="5183188" cy="368458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descr="A black background with white text&#10;&#10;Description automatically generated with low confidence">
            <a:extLst>
              <a:ext uri="{FF2B5EF4-FFF2-40B4-BE49-F238E27FC236}">
                <a16:creationId xmlns:a16="http://schemas.microsoft.com/office/drawing/2014/main" id="{7CAFF0D5-293B-644D-BC52-F234755B9899}"/>
              </a:ext>
            </a:extLst>
          </p:cNvPr>
          <p:cNvPicPr>
            <a:picLocks noChangeAspect="1"/>
          </p:cNvPicPr>
          <p:nvPr userDrawn="1"/>
        </p:nvPicPr>
        <p:blipFill>
          <a:blip r:embed="rId2"/>
          <a:stretch>
            <a:fillRect/>
          </a:stretch>
        </p:blipFill>
        <p:spPr>
          <a:xfrm>
            <a:off x="10609218" y="6428367"/>
            <a:ext cx="1322093" cy="397392"/>
          </a:xfrm>
          <a:prstGeom prst="rect">
            <a:avLst/>
          </a:prstGeom>
        </p:spPr>
      </p:pic>
    </p:spTree>
    <p:extLst>
      <p:ext uri="{BB962C8B-B14F-4D97-AF65-F5344CB8AC3E}">
        <p14:creationId xmlns:p14="http://schemas.microsoft.com/office/powerpoint/2010/main" val="3651803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5C85-C4BE-0E42-9EB7-FD0C78EE325C}"/>
              </a:ext>
            </a:extLst>
          </p:cNvPr>
          <p:cNvSpPr>
            <a:spLocks noGrp="1"/>
          </p:cNvSpPr>
          <p:nvPr>
            <p:ph type="title"/>
          </p:nvPr>
        </p:nvSpPr>
        <p:spPr>
          <a:xfrm>
            <a:off x="839788" y="365125"/>
            <a:ext cx="6125788" cy="1325563"/>
          </a:xfrm>
        </p:spPr>
        <p:txBody>
          <a:bodyPr/>
          <a:lstStyle>
            <a:lvl1pPr>
              <a:defRPr>
                <a:solidFill>
                  <a:srgbClr val="58585A"/>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7D9F95D4-8432-0140-BC41-B9E56DDD6807}"/>
              </a:ext>
            </a:extLst>
          </p:cNvPr>
          <p:cNvSpPr>
            <a:spLocks noGrp="1"/>
          </p:cNvSpPr>
          <p:nvPr>
            <p:ph sz="half" idx="2"/>
          </p:nvPr>
        </p:nvSpPr>
        <p:spPr>
          <a:xfrm>
            <a:off x="844084" y="1887852"/>
            <a:ext cx="5157787" cy="4334335"/>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3B83FCB-7781-9342-BAAC-97F1EC5CD6B7}"/>
              </a:ext>
            </a:extLst>
          </p:cNvPr>
          <p:cNvSpPr>
            <a:spLocks noGrp="1"/>
          </p:cNvSpPr>
          <p:nvPr>
            <p:ph sz="quarter" idx="4" hasCustomPrompt="1"/>
          </p:nvPr>
        </p:nvSpPr>
        <p:spPr>
          <a:xfrm>
            <a:off x="8276665" y="-5381"/>
            <a:ext cx="3895165" cy="2277934"/>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Picture</a:t>
            </a:r>
          </a:p>
        </p:txBody>
      </p:sp>
      <p:grpSp>
        <p:nvGrpSpPr>
          <p:cNvPr id="12" name="Group 11">
            <a:extLst>
              <a:ext uri="{FF2B5EF4-FFF2-40B4-BE49-F238E27FC236}">
                <a16:creationId xmlns:a16="http://schemas.microsoft.com/office/drawing/2014/main" id="{96BC637A-27DE-DB49-8004-D433B220B16F}"/>
              </a:ext>
            </a:extLst>
          </p:cNvPr>
          <p:cNvGrpSpPr/>
          <p:nvPr userDrawn="1"/>
        </p:nvGrpSpPr>
        <p:grpSpPr>
          <a:xfrm>
            <a:off x="-419382" y="7058831"/>
            <a:ext cx="11212775" cy="698966"/>
            <a:chOff x="-177616" y="6201896"/>
            <a:chExt cx="10770015" cy="674033"/>
          </a:xfrm>
        </p:grpSpPr>
        <p:sp>
          <p:nvSpPr>
            <p:cNvPr id="13" name="Rectangle 12">
              <a:extLst>
                <a:ext uri="{FF2B5EF4-FFF2-40B4-BE49-F238E27FC236}">
                  <a16:creationId xmlns:a16="http://schemas.microsoft.com/office/drawing/2014/main" id="{D3FDBB5A-5B53-A241-AD97-78056F6403F4}"/>
                </a:ext>
              </a:extLst>
            </p:cNvPr>
            <p:cNvSpPr/>
            <p:nvPr userDrawn="1"/>
          </p:nvSpPr>
          <p:spPr>
            <a:xfrm>
              <a:off x="-177616" y="6356350"/>
              <a:ext cx="10385918" cy="29686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7795806E-666C-6744-B0C0-2CCA258B3081}"/>
                </a:ext>
              </a:extLst>
            </p:cNvPr>
            <p:cNvSpPr/>
            <p:nvPr userDrawn="1"/>
          </p:nvSpPr>
          <p:spPr>
            <a:xfrm rot="353352">
              <a:off x="9865201" y="6201896"/>
              <a:ext cx="727198" cy="67403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A black background with white text&#10;&#10;Description automatically generated with low confidence">
            <a:extLst>
              <a:ext uri="{FF2B5EF4-FFF2-40B4-BE49-F238E27FC236}">
                <a16:creationId xmlns:a16="http://schemas.microsoft.com/office/drawing/2014/main" id="{7CAFF0D5-293B-644D-BC52-F234755B9899}"/>
              </a:ext>
            </a:extLst>
          </p:cNvPr>
          <p:cNvPicPr>
            <a:picLocks noChangeAspect="1"/>
          </p:cNvPicPr>
          <p:nvPr userDrawn="1"/>
        </p:nvPicPr>
        <p:blipFill>
          <a:blip r:embed="rId2"/>
          <a:stretch>
            <a:fillRect/>
          </a:stretch>
        </p:blipFill>
        <p:spPr>
          <a:xfrm>
            <a:off x="10414846" y="7697761"/>
            <a:ext cx="1322093" cy="397392"/>
          </a:xfrm>
          <a:prstGeom prst="rect">
            <a:avLst/>
          </a:prstGeom>
        </p:spPr>
      </p:pic>
      <p:sp>
        <p:nvSpPr>
          <p:cNvPr id="17" name="Content Placeholder 5">
            <a:extLst>
              <a:ext uri="{FF2B5EF4-FFF2-40B4-BE49-F238E27FC236}">
                <a16:creationId xmlns:a16="http://schemas.microsoft.com/office/drawing/2014/main" id="{7C915AC9-A01C-714E-B3B0-3C4247B192D3}"/>
              </a:ext>
            </a:extLst>
          </p:cNvPr>
          <p:cNvSpPr>
            <a:spLocks noGrp="1"/>
          </p:cNvSpPr>
          <p:nvPr>
            <p:ph sz="quarter" idx="13" hasCustomPrompt="1"/>
          </p:nvPr>
        </p:nvSpPr>
        <p:spPr>
          <a:xfrm>
            <a:off x="8276665" y="2298718"/>
            <a:ext cx="3895165" cy="2277934"/>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Picture</a:t>
            </a:r>
          </a:p>
        </p:txBody>
      </p:sp>
      <p:sp>
        <p:nvSpPr>
          <p:cNvPr id="18" name="Content Placeholder 5">
            <a:extLst>
              <a:ext uri="{FF2B5EF4-FFF2-40B4-BE49-F238E27FC236}">
                <a16:creationId xmlns:a16="http://schemas.microsoft.com/office/drawing/2014/main" id="{4307B78B-9BDE-4E49-8C29-9CA9C780CAEA}"/>
              </a:ext>
            </a:extLst>
          </p:cNvPr>
          <p:cNvSpPr>
            <a:spLocks noGrp="1"/>
          </p:cNvSpPr>
          <p:nvPr>
            <p:ph sz="quarter" idx="14" hasCustomPrompt="1"/>
          </p:nvPr>
        </p:nvSpPr>
        <p:spPr>
          <a:xfrm>
            <a:off x="8276665" y="4602817"/>
            <a:ext cx="3895165" cy="2255183"/>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Picture</a:t>
            </a:r>
          </a:p>
        </p:txBody>
      </p:sp>
      <p:sp>
        <p:nvSpPr>
          <p:cNvPr id="19" name="Rectangle 18">
            <a:extLst>
              <a:ext uri="{FF2B5EF4-FFF2-40B4-BE49-F238E27FC236}">
                <a16:creationId xmlns:a16="http://schemas.microsoft.com/office/drawing/2014/main" id="{F903110C-30A3-1D42-9090-7274E3109559}"/>
              </a:ext>
            </a:extLst>
          </p:cNvPr>
          <p:cNvSpPr/>
          <p:nvPr userDrawn="1"/>
        </p:nvSpPr>
        <p:spPr>
          <a:xfrm>
            <a:off x="0" y="239404"/>
            <a:ext cx="2396099" cy="54278"/>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26151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Snip Single Corner Rectangle 5">
            <a:extLst>
              <a:ext uri="{FF2B5EF4-FFF2-40B4-BE49-F238E27FC236}">
                <a16:creationId xmlns:a16="http://schemas.microsoft.com/office/drawing/2014/main" id="{6822C976-0BDA-B943-AE26-14C8F13CA534}"/>
              </a:ext>
            </a:extLst>
          </p:cNvPr>
          <p:cNvSpPr/>
          <p:nvPr userDrawn="1"/>
        </p:nvSpPr>
        <p:spPr>
          <a:xfrm rot="10800000" flipH="1">
            <a:off x="-48435" y="-72276"/>
            <a:ext cx="12256477" cy="6930275"/>
          </a:xfrm>
          <a:prstGeom prst="snip1Rect">
            <a:avLst>
              <a:gd name="adj" fmla="val 50000"/>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white text&#10;&#10;Description automatically generated with low confidence">
            <a:extLst>
              <a:ext uri="{FF2B5EF4-FFF2-40B4-BE49-F238E27FC236}">
                <a16:creationId xmlns:a16="http://schemas.microsoft.com/office/drawing/2014/main" id="{A2FEBE26-15E0-664D-9A2B-BE7526A1A372}"/>
              </a:ext>
            </a:extLst>
          </p:cNvPr>
          <p:cNvPicPr>
            <a:picLocks noChangeAspect="1"/>
          </p:cNvPicPr>
          <p:nvPr userDrawn="1"/>
        </p:nvPicPr>
        <p:blipFill>
          <a:blip r:embed="rId2"/>
          <a:stretch>
            <a:fillRect/>
          </a:stretch>
        </p:blipFill>
        <p:spPr>
          <a:xfrm>
            <a:off x="9273489" y="6029325"/>
            <a:ext cx="2756937" cy="828675"/>
          </a:xfrm>
          <a:prstGeom prst="rect">
            <a:avLst/>
          </a:prstGeom>
        </p:spPr>
      </p:pic>
      <p:sp>
        <p:nvSpPr>
          <p:cNvPr id="2" name="Title 1">
            <a:extLst>
              <a:ext uri="{FF2B5EF4-FFF2-40B4-BE49-F238E27FC236}">
                <a16:creationId xmlns:a16="http://schemas.microsoft.com/office/drawing/2014/main" id="{64747A87-F538-F14D-A74B-495E1F0529AD}"/>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7E60D9-FFCF-C349-B084-C55411321521}"/>
              </a:ext>
            </a:extLst>
          </p:cNvPr>
          <p:cNvSpPr>
            <a:spLocks noGrp="1"/>
          </p:cNvSpPr>
          <p:nvPr>
            <p:ph type="dt" sz="half" idx="10"/>
          </p:nvPr>
        </p:nvSpPr>
        <p:spPr/>
        <p:txBody>
          <a:bodyPr/>
          <a:lstStyle/>
          <a:p>
            <a:fld id="{5FC5E677-D757-B84B-9062-06271FB38B5C}" type="datetimeFigureOut">
              <a:rPr lang="en-US" smtClean="0"/>
              <a:t>8/30/2023</a:t>
            </a:fld>
            <a:endParaRPr lang="en-US"/>
          </a:p>
        </p:txBody>
      </p:sp>
      <p:sp>
        <p:nvSpPr>
          <p:cNvPr id="4" name="Footer Placeholder 3">
            <a:extLst>
              <a:ext uri="{FF2B5EF4-FFF2-40B4-BE49-F238E27FC236}">
                <a16:creationId xmlns:a16="http://schemas.microsoft.com/office/drawing/2014/main" id="{A2B4A9C2-C73D-D64F-9120-A1B1ACD633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8C79B4-6DC3-E44A-ABDB-896D4FEAF750}"/>
              </a:ext>
            </a:extLst>
          </p:cNvPr>
          <p:cNvSpPr>
            <a:spLocks noGrp="1"/>
          </p:cNvSpPr>
          <p:nvPr>
            <p:ph type="sldNum" sz="quarter" idx="12"/>
          </p:nvPr>
        </p:nvSpPr>
        <p:spPr/>
        <p:txBody>
          <a:bodyPr/>
          <a:lstStyle/>
          <a:p>
            <a:fld id="{558B7FB9-0E46-BE40-8C5F-CA56FF8CD44D}" type="slidenum">
              <a:rPr lang="en-US" smtClean="0"/>
              <a:t>‹#›</a:t>
            </a:fld>
            <a:endParaRPr lang="en-US"/>
          </a:p>
        </p:txBody>
      </p:sp>
      <p:sp>
        <p:nvSpPr>
          <p:cNvPr id="8" name="Rectangle 7">
            <a:extLst>
              <a:ext uri="{FF2B5EF4-FFF2-40B4-BE49-F238E27FC236}">
                <a16:creationId xmlns:a16="http://schemas.microsoft.com/office/drawing/2014/main" id="{A909BF59-B2B6-4243-AA4D-0AECA3CCDE17}"/>
              </a:ext>
            </a:extLst>
          </p:cNvPr>
          <p:cNvSpPr/>
          <p:nvPr userDrawn="1"/>
        </p:nvSpPr>
        <p:spPr>
          <a:xfrm>
            <a:off x="-49306" y="1698988"/>
            <a:ext cx="4830017" cy="119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567386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Snip Single Corner Rectangle 5">
            <a:extLst>
              <a:ext uri="{FF2B5EF4-FFF2-40B4-BE49-F238E27FC236}">
                <a16:creationId xmlns:a16="http://schemas.microsoft.com/office/drawing/2014/main" id="{6822C976-0BDA-B943-AE26-14C8F13CA534}"/>
              </a:ext>
            </a:extLst>
          </p:cNvPr>
          <p:cNvSpPr/>
          <p:nvPr userDrawn="1"/>
        </p:nvSpPr>
        <p:spPr>
          <a:xfrm rot="10800000" flipH="1">
            <a:off x="-48435" y="-72276"/>
            <a:ext cx="12256477" cy="6930275"/>
          </a:xfrm>
          <a:prstGeom prst="snip1Rect">
            <a:avLst>
              <a:gd name="adj" fmla="val 50000"/>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747A87-F538-F14D-A74B-495E1F0529AD}"/>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8B8D0548-2BA7-B94B-BC72-3322244B833A}"/>
              </a:ext>
            </a:extLst>
          </p:cNvPr>
          <p:cNvPicPr>
            <a:picLocks noChangeAspect="1"/>
          </p:cNvPicPr>
          <p:nvPr userDrawn="1"/>
        </p:nvPicPr>
        <p:blipFill>
          <a:blip r:embed="rId2"/>
          <a:stretch>
            <a:fillRect/>
          </a:stretch>
        </p:blipFill>
        <p:spPr>
          <a:xfrm>
            <a:off x="9689432" y="5713663"/>
            <a:ext cx="2016292" cy="1008146"/>
          </a:xfrm>
          <a:prstGeom prst="rect">
            <a:avLst/>
          </a:prstGeom>
        </p:spPr>
      </p:pic>
    </p:spTree>
    <p:extLst>
      <p:ext uri="{BB962C8B-B14F-4D97-AF65-F5344CB8AC3E}">
        <p14:creationId xmlns:p14="http://schemas.microsoft.com/office/powerpoint/2010/main" val="2248365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bg>
      <p:bgPr>
        <a:gradFill>
          <a:gsLst>
            <a:gs pos="100000">
              <a:srgbClr val="F89420"/>
            </a:gs>
            <a:gs pos="18000">
              <a:srgbClr val="E46D26"/>
            </a:gs>
          </a:gsLst>
          <a:lin ang="0" scaled="0"/>
        </a:gra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816597-5C55-8540-BEC0-62EECF385946}"/>
              </a:ext>
            </a:extLst>
          </p:cNvPr>
          <p:cNvSpPr>
            <a:spLocks noGrp="1"/>
          </p:cNvSpPr>
          <p:nvPr>
            <p:ph type="dt" sz="half" idx="10"/>
          </p:nvPr>
        </p:nvSpPr>
        <p:spPr/>
        <p:txBody>
          <a:bodyPr/>
          <a:lstStyle/>
          <a:p>
            <a:fld id="{5FC5E677-D757-B84B-9062-06271FB38B5C}" type="datetimeFigureOut">
              <a:rPr lang="en-US" smtClean="0"/>
              <a:t>8/30/2023</a:t>
            </a:fld>
            <a:endParaRPr lang="en-US"/>
          </a:p>
        </p:txBody>
      </p:sp>
      <p:sp>
        <p:nvSpPr>
          <p:cNvPr id="3" name="Footer Placeholder 2">
            <a:extLst>
              <a:ext uri="{FF2B5EF4-FFF2-40B4-BE49-F238E27FC236}">
                <a16:creationId xmlns:a16="http://schemas.microsoft.com/office/drawing/2014/main" id="{3CAE6AC4-849C-9A48-B1D3-9EB6FA78A4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5E488B-BF73-F34E-9018-5B2CDB80ACA2}"/>
              </a:ext>
            </a:extLst>
          </p:cNvPr>
          <p:cNvSpPr>
            <a:spLocks noGrp="1"/>
          </p:cNvSpPr>
          <p:nvPr>
            <p:ph type="sldNum" sz="quarter" idx="12"/>
          </p:nvPr>
        </p:nvSpPr>
        <p:spPr/>
        <p:txBody>
          <a:bodyPr/>
          <a:lstStyle/>
          <a:p>
            <a:fld id="{558B7FB9-0E46-BE40-8C5F-CA56FF8CD44D}" type="slidenum">
              <a:rPr lang="en-US" smtClean="0"/>
              <a:t>‹#›</a:t>
            </a:fld>
            <a:endParaRPr lang="en-US"/>
          </a:p>
        </p:txBody>
      </p:sp>
      <p:sp>
        <p:nvSpPr>
          <p:cNvPr id="5" name="Rectangle 4">
            <a:extLst>
              <a:ext uri="{FF2B5EF4-FFF2-40B4-BE49-F238E27FC236}">
                <a16:creationId xmlns:a16="http://schemas.microsoft.com/office/drawing/2014/main" id="{611B3070-A4CD-9F43-A461-84E5F59B0769}"/>
              </a:ext>
            </a:extLst>
          </p:cNvPr>
          <p:cNvSpPr/>
          <p:nvPr userDrawn="1"/>
        </p:nvSpPr>
        <p:spPr>
          <a:xfrm>
            <a:off x="838200" y="1411941"/>
            <a:ext cx="3088341" cy="4356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A0C03C1-450E-8947-8761-021907E6FE65}"/>
              </a:ext>
            </a:extLst>
          </p:cNvPr>
          <p:cNvSpPr/>
          <p:nvPr userDrawn="1"/>
        </p:nvSpPr>
        <p:spPr>
          <a:xfrm>
            <a:off x="4551829" y="1411941"/>
            <a:ext cx="3088341" cy="4356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79E1074-BF8B-1B43-874D-D827C0E8212A}"/>
              </a:ext>
            </a:extLst>
          </p:cNvPr>
          <p:cNvSpPr/>
          <p:nvPr userDrawn="1"/>
        </p:nvSpPr>
        <p:spPr>
          <a:xfrm>
            <a:off x="8438029" y="1411940"/>
            <a:ext cx="3088341" cy="4356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2">
            <a:extLst>
              <a:ext uri="{FF2B5EF4-FFF2-40B4-BE49-F238E27FC236}">
                <a16:creationId xmlns:a16="http://schemas.microsoft.com/office/drawing/2014/main" id="{3C5F6BA2-2A87-CF4A-954B-AAA64E240B99}"/>
              </a:ext>
            </a:extLst>
          </p:cNvPr>
          <p:cNvSpPr>
            <a:spLocks noGrp="1"/>
          </p:cNvSpPr>
          <p:nvPr>
            <p:ph type="pic" idx="1"/>
          </p:nvPr>
        </p:nvSpPr>
        <p:spPr>
          <a:xfrm>
            <a:off x="1495145" y="725271"/>
            <a:ext cx="1601880" cy="137333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Picture Placeholder 2">
            <a:extLst>
              <a:ext uri="{FF2B5EF4-FFF2-40B4-BE49-F238E27FC236}">
                <a16:creationId xmlns:a16="http://schemas.microsoft.com/office/drawing/2014/main" id="{CA40A544-D835-D94B-BE22-DAB0D2CF3678}"/>
              </a:ext>
            </a:extLst>
          </p:cNvPr>
          <p:cNvSpPr>
            <a:spLocks noGrp="1"/>
          </p:cNvSpPr>
          <p:nvPr>
            <p:ph type="pic" idx="13"/>
          </p:nvPr>
        </p:nvSpPr>
        <p:spPr>
          <a:xfrm>
            <a:off x="5381345" y="725271"/>
            <a:ext cx="1601880" cy="137333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Picture Placeholder 2">
            <a:extLst>
              <a:ext uri="{FF2B5EF4-FFF2-40B4-BE49-F238E27FC236}">
                <a16:creationId xmlns:a16="http://schemas.microsoft.com/office/drawing/2014/main" id="{EC6EE392-9A84-6243-9B43-79676DEEF18F}"/>
              </a:ext>
            </a:extLst>
          </p:cNvPr>
          <p:cNvSpPr>
            <a:spLocks noGrp="1"/>
          </p:cNvSpPr>
          <p:nvPr>
            <p:ph type="pic" idx="14"/>
          </p:nvPr>
        </p:nvSpPr>
        <p:spPr>
          <a:xfrm>
            <a:off x="9282252" y="671483"/>
            <a:ext cx="1601880" cy="137333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Content Placeholder 2">
            <a:extLst>
              <a:ext uri="{FF2B5EF4-FFF2-40B4-BE49-F238E27FC236}">
                <a16:creationId xmlns:a16="http://schemas.microsoft.com/office/drawing/2014/main" id="{FAF9DAC3-4EE5-6A4B-A4D9-C8A647A0AD3A}"/>
              </a:ext>
            </a:extLst>
          </p:cNvPr>
          <p:cNvSpPr>
            <a:spLocks noGrp="1"/>
          </p:cNvSpPr>
          <p:nvPr>
            <p:ph idx="15"/>
          </p:nvPr>
        </p:nvSpPr>
        <p:spPr>
          <a:xfrm>
            <a:off x="974072" y="2346802"/>
            <a:ext cx="2816596" cy="3257950"/>
          </a:xfrm>
        </p:spPr>
        <p:txBody>
          <a:bodyPr>
            <a:noAutofit/>
          </a:bodyPr>
          <a:lstStyle>
            <a:lvl1pPr>
              <a:defRPr sz="1400">
                <a:solidFill>
                  <a:schemeClr val="bg2">
                    <a:lumMod val="50000"/>
                  </a:schemeClr>
                </a:solidFill>
              </a:defRPr>
            </a:lvl1pPr>
            <a:lvl2pPr>
              <a:defRPr sz="1400">
                <a:solidFill>
                  <a:schemeClr val="bg2">
                    <a:lumMod val="50000"/>
                  </a:schemeClr>
                </a:solidFill>
              </a:defRPr>
            </a:lvl2pPr>
            <a:lvl3pPr>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13" name="Content Placeholder 2">
            <a:extLst>
              <a:ext uri="{FF2B5EF4-FFF2-40B4-BE49-F238E27FC236}">
                <a16:creationId xmlns:a16="http://schemas.microsoft.com/office/drawing/2014/main" id="{3761967F-5B9F-6247-9B77-93F56DCEE4D2}"/>
              </a:ext>
            </a:extLst>
          </p:cNvPr>
          <p:cNvSpPr>
            <a:spLocks noGrp="1"/>
          </p:cNvSpPr>
          <p:nvPr>
            <p:ph idx="16"/>
          </p:nvPr>
        </p:nvSpPr>
        <p:spPr>
          <a:xfrm>
            <a:off x="4687701" y="2395025"/>
            <a:ext cx="2816596" cy="3257950"/>
          </a:xfrm>
        </p:spPr>
        <p:txBody>
          <a:bodyPr>
            <a:noAutofit/>
          </a:bodyPr>
          <a:lstStyle>
            <a:lvl1pPr>
              <a:defRPr sz="1400">
                <a:solidFill>
                  <a:schemeClr val="bg2">
                    <a:lumMod val="50000"/>
                  </a:schemeClr>
                </a:solidFill>
              </a:defRPr>
            </a:lvl1pPr>
            <a:lvl2pPr>
              <a:defRPr sz="1400">
                <a:solidFill>
                  <a:schemeClr val="bg2">
                    <a:lumMod val="50000"/>
                  </a:schemeClr>
                </a:solidFill>
              </a:defRPr>
            </a:lvl2pPr>
            <a:lvl3pPr>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F05EF131-1065-C84C-84C6-456AA390AAF4}"/>
              </a:ext>
            </a:extLst>
          </p:cNvPr>
          <p:cNvSpPr>
            <a:spLocks noGrp="1"/>
          </p:cNvSpPr>
          <p:nvPr>
            <p:ph idx="17"/>
          </p:nvPr>
        </p:nvSpPr>
        <p:spPr>
          <a:xfrm>
            <a:off x="8597152" y="2395025"/>
            <a:ext cx="2816596" cy="3257950"/>
          </a:xfrm>
        </p:spPr>
        <p:txBody>
          <a:bodyPr>
            <a:noAutofit/>
          </a:bodyPr>
          <a:lstStyle>
            <a:lvl1pPr>
              <a:defRPr sz="1400">
                <a:solidFill>
                  <a:schemeClr val="bg2">
                    <a:lumMod val="50000"/>
                  </a:schemeClr>
                </a:solidFill>
              </a:defRPr>
            </a:lvl1pPr>
            <a:lvl2pPr>
              <a:defRPr sz="1400">
                <a:solidFill>
                  <a:schemeClr val="bg2">
                    <a:lumMod val="50000"/>
                  </a:schemeClr>
                </a:solidFill>
              </a:defRPr>
            </a:lvl2pPr>
            <a:lvl3pPr>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02836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73D5-3056-C24E-AA22-B89F40FE5360}"/>
              </a:ext>
            </a:extLst>
          </p:cNvPr>
          <p:cNvSpPr>
            <a:spLocks noGrp="1"/>
          </p:cNvSpPr>
          <p:nvPr>
            <p:ph type="title"/>
          </p:nvPr>
        </p:nvSpPr>
        <p:spPr>
          <a:xfrm>
            <a:off x="122583" y="5532437"/>
            <a:ext cx="10515600" cy="1325563"/>
          </a:xfrm>
        </p:spPr>
        <p:txBody>
          <a:bodyPr/>
          <a:lstStyle/>
          <a:p>
            <a:r>
              <a:rPr lang="en-US"/>
              <a:t>Click to edit Master title style</a:t>
            </a:r>
          </a:p>
        </p:txBody>
      </p:sp>
      <p:grpSp>
        <p:nvGrpSpPr>
          <p:cNvPr id="6" name="Group 5">
            <a:extLst>
              <a:ext uri="{FF2B5EF4-FFF2-40B4-BE49-F238E27FC236}">
                <a16:creationId xmlns:a16="http://schemas.microsoft.com/office/drawing/2014/main" id="{5BB447F0-5BB0-BF42-856D-C9F1F7721476}"/>
              </a:ext>
            </a:extLst>
          </p:cNvPr>
          <p:cNvGrpSpPr/>
          <p:nvPr userDrawn="1"/>
        </p:nvGrpSpPr>
        <p:grpSpPr>
          <a:xfrm flipH="1">
            <a:off x="-28576" y="-6350"/>
            <a:ext cx="12220576" cy="6867525"/>
            <a:chOff x="-28575" y="-6350"/>
            <a:chExt cx="12206289" cy="6867525"/>
          </a:xfrm>
        </p:grpSpPr>
        <p:sp>
          <p:nvSpPr>
            <p:cNvPr id="7" name="Freeform 5">
              <a:extLst>
                <a:ext uri="{FF2B5EF4-FFF2-40B4-BE49-F238E27FC236}">
                  <a16:creationId xmlns:a16="http://schemas.microsoft.com/office/drawing/2014/main" id="{F0080B47-1F7D-1045-98F6-2FCD5B862AEA}"/>
                </a:ext>
              </a:extLst>
            </p:cNvPr>
            <p:cNvSpPr>
              <a:spLocks/>
            </p:cNvSpPr>
            <p:nvPr/>
          </p:nvSpPr>
          <p:spPr bwMode="auto">
            <a:xfrm>
              <a:off x="-28575" y="-6350"/>
              <a:ext cx="12206288" cy="5872163"/>
            </a:xfrm>
            <a:custGeom>
              <a:avLst/>
              <a:gdLst>
                <a:gd name="T0" fmla="*/ 1183 w 3510"/>
                <a:gd name="T1" fmla="*/ 370 h 1676"/>
                <a:gd name="T2" fmla="*/ 1265 w 3510"/>
                <a:gd name="T3" fmla="*/ 0 h 1676"/>
                <a:gd name="T4" fmla="*/ 0 w 3510"/>
                <a:gd name="T5" fmla="*/ 0 h 1676"/>
                <a:gd name="T6" fmla="*/ 0 w 3510"/>
                <a:gd name="T7" fmla="*/ 1408 h 1676"/>
                <a:gd name="T8" fmla="*/ 1626 w 3510"/>
                <a:gd name="T9" fmla="*/ 1324 h 1676"/>
                <a:gd name="T10" fmla="*/ 3510 w 3510"/>
                <a:gd name="T11" fmla="*/ 1372 h 1676"/>
                <a:gd name="T12" fmla="*/ 3510 w 3510"/>
                <a:gd name="T13" fmla="*/ 1313 h 1676"/>
                <a:gd name="T14" fmla="*/ 2683 w 3510"/>
                <a:gd name="T15" fmla="*/ 1500 h 1676"/>
                <a:gd name="T16" fmla="*/ 1183 w 3510"/>
                <a:gd name="T17" fmla="*/ 370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10" h="1676">
                  <a:moveTo>
                    <a:pt x="1183" y="370"/>
                  </a:moveTo>
                  <a:cubicBezTo>
                    <a:pt x="1183" y="240"/>
                    <a:pt x="1212" y="116"/>
                    <a:pt x="1265" y="0"/>
                  </a:cubicBezTo>
                  <a:cubicBezTo>
                    <a:pt x="0" y="0"/>
                    <a:pt x="0" y="0"/>
                    <a:pt x="0" y="0"/>
                  </a:cubicBezTo>
                  <a:cubicBezTo>
                    <a:pt x="0" y="1408"/>
                    <a:pt x="0" y="1408"/>
                    <a:pt x="0" y="1408"/>
                  </a:cubicBezTo>
                  <a:cubicBezTo>
                    <a:pt x="0" y="1408"/>
                    <a:pt x="424" y="886"/>
                    <a:pt x="1626" y="1324"/>
                  </a:cubicBezTo>
                  <a:cubicBezTo>
                    <a:pt x="2591" y="1676"/>
                    <a:pt x="3003" y="1604"/>
                    <a:pt x="3510" y="1372"/>
                  </a:cubicBezTo>
                  <a:cubicBezTo>
                    <a:pt x="3510" y="1313"/>
                    <a:pt x="3510" y="1313"/>
                    <a:pt x="3510" y="1313"/>
                  </a:cubicBezTo>
                  <a:cubicBezTo>
                    <a:pt x="3273" y="1431"/>
                    <a:pt x="2988" y="1500"/>
                    <a:pt x="2683" y="1500"/>
                  </a:cubicBezTo>
                  <a:cubicBezTo>
                    <a:pt x="1855" y="1500"/>
                    <a:pt x="1183" y="994"/>
                    <a:pt x="1183" y="370"/>
                  </a:cubicBezTo>
                  <a:close/>
                </a:path>
              </a:pathLst>
            </a:custGeom>
            <a:gradFill flip="none" rotWithShape="1">
              <a:gsLst>
                <a:gs pos="0">
                  <a:srgbClr val="272425"/>
                </a:gs>
                <a:gs pos="100000">
                  <a:srgbClr val="575658"/>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36FAC15A-651D-9943-B356-76F786EDC297}"/>
                </a:ext>
              </a:extLst>
            </p:cNvPr>
            <p:cNvSpPr>
              <a:spLocks/>
            </p:cNvSpPr>
            <p:nvPr/>
          </p:nvSpPr>
          <p:spPr bwMode="auto">
            <a:xfrm>
              <a:off x="-28575" y="3098800"/>
              <a:ext cx="12206288" cy="3762375"/>
            </a:xfrm>
            <a:custGeom>
              <a:avLst/>
              <a:gdLst>
                <a:gd name="T0" fmla="*/ 1626 w 3510"/>
                <a:gd name="T1" fmla="*/ 438 h 1074"/>
                <a:gd name="T2" fmla="*/ 0 w 3510"/>
                <a:gd name="T3" fmla="*/ 522 h 1074"/>
                <a:gd name="T4" fmla="*/ 0 w 3510"/>
                <a:gd name="T5" fmla="*/ 1074 h 1074"/>
                <a:gd name="T6" fmla="*/ 3510 w 3510"/>
                <a:gd name="T7" fmla="*/ 1074 h 1074"/>
                <a:gd name="T8" fmla="*/ 3510 w 3510"/>
                <a:gd name="T9" fmla="*/ 486 h 1074"/>
                <a:gd name="T10" fmla="*/ 1626 w 3510"/>
                <a:gd name="T11" fmla="*/ 438 h 1074"/>
              </a:gdLst>
              <a:ahLst/>
              <a:cxnLst>
                <a:cxn ang="0">
                  <a:pos x="T0" y="T1"/>
                </a:cxn>
                <a:cxn ang="0">
                  <a:pos x="T2" y="T3"/>
                </a:cxn>
                <a:cxn ang="0">
                  <a:pos x="T4" y="T5"/>
                </a:cxn>
                <a:cxn ang="0">
                  <a:pos x="T6" y="T7"/>
                </a:cxn>
                <a:cxn ang="0">
                  <a:pos x="T8" y="T9"/>
                </a:cxn>
                <a:cxn ang="0">
                  <a:pos x="T10" y="T11"/>
                </a:cxn>
              </a:cxnLst>
              <a:rect l="0" t="0" r="r" b="b"/>
              <a:pathLst>
                <a:path w="3510" h="1074">
                  <a:moveTo>
                    <a:pt x="1626" y="438"/>
                  </a:moveTo>
                  <a:cubicBezTo>
                    <a:pt x="424" y="0"/>
                    <a:pt x="0" y="522"/>
                    <a:pt x="0" y="522"/>
                  </a:cubicBezTo>
                  <a:cubicBezTo>
                    <a:pt x="0" y="1074"/>
                    <a:pt x="0" y="1074"/>
                    <a:pt x="0" y="1074"/>
                  </a:cubicBezTo>
                  <a:cubicBezTo>
                    <a:pt x="3510" y="1074"/>
                    <a:pt x="3510" y="1074"/>
                    <a:pt x="3510" y="1074"/>
                  </a:cubicBezTo>
                  <a:cubicBezTo>
                    <a:pt x="3510" y="486"/>
                    <a:pt x="3510" y="486"/>
                    <a:pt x="3510" y="486"/>
                  </a:cubicBezTo>
                  <a:cubicBezTo>
                    <a:pt x="3003" y="718"/>
                    <a:pt x="2591" y="790"/>
                    <a:pt x="1626" y="43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34303002-C9F2-C040-9A40-61AACE51DF99}"/>
                </a:ext>
              </a:extLst>
            </p:cNvPr>
            <p:cNvSpPr>
              <a:spLocks/>
            </p:cNvSpPr>
            <p:nvPr/>
          </p:nvSpPr>
          <p:spPr bwMode="auto">
            <a:xfrm>
              <a:off x="4851909" y="-6350"/>
              <a:ext cx="7325805" cy="5164277"/>
            </a:xfrm>
            <a:custGeom>
              <a:avLst/>
              <a:gdLst>
                <a:gd name="T0" fmla="*/ 1260 w 2087"/>
                <a:gd name="T1" fmla="*/ 1460 h 1460"/>
                <a:gd name="T2" fmla="*/ 2087 w 2087"/>
                <a:gd name="T3" fmla="*/ 1212 h 1460"/>
                <a:gd name="T4" fmla="*/ 2087 w 2087"/>
                <a:gd name="T5" fmla="*/ 1124 h 1460"/>
                <a:gd name="T6" fmla="*/ 1342 w 2087"/>
                <a:gd name="T7" fmla="*/ 1376 h 1460"/>
                <a:gd name="T8" fmla="*/ 296 w 2087"/>
                <a:gd name="T9" fmla="*/ 530 h 1460"/>
                <a:gd name="T10" fmla="*/ 527 w 2087"/>
                <a:gd name="T11" fmla="*/ 0 h 1460"/>
                <a:gd name="T12" fmla="*/ 132 w 2087"/>
                <a:gd name="T13" fmla="*/ 0 h 1460"/>
                <a:gd name="T14" fmla="*/ 0 w 2087"/>
                <a:gd name="T15" fmla="*/ 450 h 1460"/>
                <a:gd name="T16" fmla="*/ 1260 w 2087"/>
                <a:gd name="T17" fmla="*/ 1460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7" h="1460">
                  <a:moveTo>
                    <a:pt x="1260" y="1460"/>
                  </a:moveTo>
                  <a:cubicBezTo>
                    <a:pt x="1576" y="1460"/>
                    <a:pt x="1865" y="1367"/>
                    <a:pt x="2087" y="1212"/>
                  </a:cubicBezTo>
                  <a:cubicBezTo>
                    <a:pt x="2087" y="1124"/>
                    <a:pt x="2087" y="1124"/>
                    <a:pt x="2087" y="1124"/>
                  </a:cubicBezTo>
                  <a:cubicBezTo>
                    <a:pt x="1897" y="1280"/>
                    <a:pt x="1633" y="1376"/>
                    <a:pt x="1342" y="1376"/>
                  </a:cubicBezTo>
                  <a:cubicBezTo>
                    <a:pt x="764" y="1376"/>
                    <a:pt x="296" y="997"/>
                    <a:pt x="296" y="530"/>
                  </a:cubicBezTo>
                  <a:cubicBezTo>
                    <a:pt x="296" y="329"/>
                    <a:pt x="382" y="145"/>
                    <a:pt x="527" y="0"/>
                  </a:cubicBezTo>
                  <a:cubicBezTo>
                    <a:pt x="132" y="0"/>
                    <a:pt x="132" y="0"/>
                    <a:pt x="132" y="0"/>
                  </a:cubicBezTo>
                  <a:cubicBezTo>
                    <a:pt x="47" y="136"/>
                    <a:pt x="0" y="288"/>
                    <a:pt x="0" y="450"/>
                  </a:cubicBezTo>
                  <a:cubicBezTo>
                    <a:pt x="0" y="1008"/>
                    <a:pt x="564" y="1460"/>
                    <a:pt x="1260" y="1460"/>
                  </a:cubicBezTo>
                  <a:close/>
                </a:path>
              </a:pathLst>
            </a:custGeom>
            <a:solidFill>
              <a:srgbClr val="EEEEEE"/>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2AE7CA72-AC8B-A044-A7C5-28E503FE304B}"/>
                </a:ext>
              </a:extLst>
            </p:cNvPr>
            <p:cNvSpPr>
              <a:spLocks/>
            </p:cNvSpPr>
            <p:nvPr/>
          </p:nvSpPr>
          <p:spPr bwMode="auto">
            <a:xfrm>
              <a:off x="4081418" y="-6350"/>
              <a:ext cx="8091488" cy="5256213"/>
            </a:xfrm>
            <a:custGeom>
              <a:avLst/>
              <a:gdLst>
                <a:gd name="T0" fmla="*/ 1500 w 2327"/>
                <a:gd name="T1" fmla="*/ 1460 h 1500"/>
                <a:gd name="T2" fmla="*/ 240 w 2327"/>
                <a:gd name="T3" fmla="*/ 450 h 1500"/>
                <a:gd name="T4" fmla="*/ 372 w 2327"/>
                <a:gd name="T5" fmla="*/ 0 h 1500"/>
                <a:gd name="T6" fmla="*/ 82 w 2327"/>
                <a:gd name="T7" fmla="*/ 0 h 1500"/>
                <a:gd name="T8" fmla="*/ 0 w 2327"/>
                <a:gd name="T9" fmla="*/ 370 h 1500"/>
                <a:gd name="T10" fmla="*/ 1500 w 2327"/>
                <a:gd name="T11" fmla="*/ 1500 h 1500"/>
                <a:gd name="T12" fmla="*/ 2327 w 2327"/>
                <a:gd name="T13" fmla="*/ 1313 h 1500"/>
                <a:gd name="T14" fmla="*/ 2327 w 2327"/>
                <a:gd name="T15" fmla="*/ 1212 h 1500"/>
                <a:gd name="T16" fmla="*/ 1500 w 2327"/>
                <a:gd name="T17" fmla="*/ 1460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7" h="1500">
                  <a:moveTo>
                    <a:pt x="1500" y="1460"/>
                  </a:moveTo>
                  <a:cubicBezTo>
                    <a:pt x="804" y="1460"/>
                    <a:pt x="240" y="1008"/>
                    <a:pt x="240" y="450"/>
                  </a:cubicBezTo>
                  <a:cubicBezTo>
                    <a:pt x="240" y="288"/>
                    <a:pt x="287" y="136"/>
                    <a:pt x="372" y="0"/>
                  </a:cubicBezTo>
                  <a:cubicBezTo>
                    <a:pt x="82" y="0"/>
                    <a:pt x="82" y="0"/>
                    <a:pt x="82" y="0"/>
                  </a:cubicBezTo>
                  <a:cubicBezTo>
                    <a:pt x="29" y="116"/>
                    <a:pt x="0" y="240"/>
                    <a:pt x="0" y="370"/>
                  </a:cubicBezTo>
                  <a:cubicBezTo>
                    <a:pt x="0" y="994"/>
                    <a:pt x="672" y="1500"/>
                    <a:pt x="1500" y="1500"/>
                  </a:cubicBezTo>
                  <a:cubicBezTo>
                    <a:pt x="1805" y="1500"/>
                    <a:pt x="2090" y="1431"/>
                    <a:pt x="2327" y="1313"/>
                  </a:cubicBezTo>
                  <a:cubicBezTo>
                    <a:pt x="2327" y="1212"/>
                    <a:pt x="2327" y="1212"/>
                    <a:pt x="2327" y="1212"/>
                  </a:cubicBezTo>
                  <a:cubicBezTo>
                    <a:pt x="2105" y="1367"/>
                    <a:pt x="1816" y="1460"/>
                    <a:pt x="1500" y="1460"/>
                  </a:cubicBezTo>
                  <a:close/>
                </a:path>
              </a:pathLst>
            </a:custGeom>
            <a:solidFill>
              <a:srgbClr val="E4702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Picture Placeholder 13">
            <a:extLst>
              <a:ext uri="{FF2B5EF4-FFF2-40B4-BE49-F238E27FC236}">
                <a16:creationId xmlns:a16="http://schemas.microsoft.com/office/drawing/2014/main" id="{076E1F69-F805-2443-98BB-F0AAC3E20D98}"/>
              </a:ext>
            </a:extLst>
          </p:cNvPr>
          <p:cNvSpPr>
            <a:spLocks noGrp="1"/>
          </p:cNvSpPr>
          <p:nvPr>
            <p:ph type="pic" sz="quarter" idx="10"/>
          </p:nvPr>
        </p:nvSpPr>
        <p:spPr>
          <a:xfrm>
            <a:off x="0" y="-214694"/>
            <a:ext cx="6294142" cy="4867154"/>
          </a:xfrm>
          <a:custGeom>
            <a:avLst/>
            <a:gdLst>
              <a:gd name="connsiteX0" fmla="*/ 13866 w 6294142"/>
              <a:gd name="connsiteY0" fmla="*/ 0 h 4867154"/>
              <a:gd name="connsiteX1" fmla="*/ 5482335 w 6294142"/>
              <a:gd name="connsiteY1" fmla="*/ 0 h 4867154"/>
              <a:gd name="connsiteX2" fmla="*/ 6294142 w 6294142"/>
              <a:gd name="connsiteY2" fmla="*/ 1874703 h 4867154"/>
              <a:gd name="connsiteX3" fmla="*/ 2618166 w 6294142"/>
              <a:gd name="connsiteY3" fmla="*/ 4867154 h 4867154"/>
              <a:gd name="connsiteX4" fmla="*/ 0 w 6294142"/>
              <a:gd name="connsiteY4" fmla="*/ 3975786 h 4867154"/>
              <a:gd name="connsiteX5" fmla="*/ 0 w 6294142"/>
              <a:gd name="connsiteY5" fmla="*/ 3105883 h 4867154"/>
              <a:gd name="connsiteX6" fmla="*/ 13866 w 6294142"/>
              <a:gd name="connsiteY6" fmla="*/ 3105883 h 486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4142" h="4867154">
                <a:moveTo>
                  <a:pt x="13866" y="0"/>
                </a:moveTo>
                <a:lnTo>
                  <a:pt x="5482335" y="0"/>
                </a:lnTo>
                <a:cubicBezTo>
                  <a:pt x="5991911" y="512891"/>
                  <a:pt x="6294142" y="1163731"/>
                  <a:pt x="6294142" y="1874703"/>
                </a:cubicBezTo>
                <a:cubicBezTo>
                  <a:pt x="6294142" y="3526565"/>
                  <a:pt x="4649441" y="4867154"/>
                  <a:pt x="2618166" y="4867154"/>
                </a:cubicBezTo>
                <a:cubicBezTo>
                  <a:pt x="1595500" y="4867154"/>
                  <a:pt x="667720" y="4527586"/>
                  <a:pt x="0" y="3975786"/>
                </a:cubicBezTo>
                <a:lnTo>
                  <a:pt x="0" y="3105883"/>
                </a:lnTo>
                <a:lnTo>
                  <a:pt x="13866" y="3105883"/>
                </a:lnTo>
                <a:close/>
              </a:path>
            </a:pathLst>
          </a:custGeom>
        </p:spPr>
        <p:txBody>
          <a:bodyPr wrap="square">
            <a:noAutofit/>
          </a:bodyPr>
          <a:lstStyle/>
          <a:p>
            <a:r>
              <a:rPr lang="en-US"/>
              <a:t>Click icon to add picture</a:t>
            </a:r>
          </a:p>
        </p:txBody>
      </p:sp>
      <p:pic>
        <p:nvPicPr>
          <p:cNvPr id="16" name="Picture 15" descr="A picture containing text, clipart, tableware, dishware&#10;&#10;Description automatically generated">
            <a:extLst>
              <a:ext uri="{FF2B5EF4-FFF2-40B4-BE49-F238E27FC236}">
                <a16:creationId xmlns:a16="http://schemas.microsoft.com/office/drawing/2014/main" id="{0D8AE0E8-381B-F24C-A078-87FD2AE3C2EF}"/>
              </a:ext>
            </a:extLst>
          </p:cNvPr>
          <p:cNvPicPr>
            <a:picLocks noChangeAspect="1"/>
          </p:cNvPicPr>
          <p:nvPr userDrawn="1"/>
        </p:nvPicPr>
        <p:blipFill>
          <a:blip r:embed="rId2"/>
          <a:stretch>
            <a:fillRect/>
          </a:stretch>
        </p:blipFill>
        <p:spPr>
          <a:xfrm>
            <a:off x="8994913" y="343335"/>
            <a:ext cx="2819400" cy="648852"/>
          </a:xfrm>
          <a:prstGeom prst="rect">
            <a:avLst/>
          </a:prstGeom>
        </p:spPr>
      </p:pic>
      <p:sp>
        <p:nvSpPr>
          <p:cNvPr id="17" name="Title 1">
            <a:extLst>
              <a:ext uri="{FF2B5EF4-FFF2-40B4-BE49-F238E27FC236}">
                <a16:creationId xmlns:a16="http://schemas.microsoft.com/office/drawing/2014/main" id="{BBBD022E-4002-CE44-9ECB-A9F4F40EC5E7}"/>
              </a:ext>
            </a:extLst>
          </p:cNvPr>
          <p:cNvSpPr txBox="1">
            <a:spLocks/>
          </p:cNvSpPr>
          <p:nvPr userDrawn="1"/>
        </p:nvSpPr>
        <p:spPr>
          <a:xfrm>
            <a:off x="299630" y="5335022"/>
            <a:ext cx="10515600" cy="8762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Roboto" panose="02000000000000000000" pitchFamily="2" charset="0"/>
                <a:ea typeface="Roboto" panose="02000000000000000000" pitchFamily="2" charset="0"/>
                <a:cs typeface="Arial Black" panose="020B0604020202020204" pitchFamily="34" charset="0"/>
              </a:defRPr>
            </a:lvl1pPr>
          </a:lstStyle>
          <a:p>
            <a:r>
              <a:rPr lang="en-US" sz="4400" dirty="0">
                <a:solidFill>
                  <a:schemeClr val="bg2">
                    <a:lumMod val="10000"/>
                  </a:schemeClr>
                </a:solidFill>
              </a:rPr>
              <a:t>Click to edit Master title style</a:t>
            </a:r>
          </a:p>
        </p:txBody>
      </p:sp>
      <p:sp>
        <p:nvSpPr>
          <p:cNvPr id="18" name="Text Placeholder 2">
            <a:extLst>
              <a:ext uri="{FF2B5EF4-FFF2-40B4-BE49-F238E27FC236}">
                <a16:creationId xmlns:a16="http://schemas.microsoft.com/office/drawing/2014/main" id="{EA003CD0-C35A-8E42-AEB0-C9189F1251AF}"/>
              </a:ext>
            </a:extLst>
          </p:cNvPr>
          <p:cNvSpPr>
            <a:spLocks noGrp="1"/>
          </p:cNvSpPr>
          <p:nvPr>
            <p:ph type="body" idx="1"/>
          </p:nvPr>
        </p:nvSpPr>
        <p:spPr>
          <a:xfrm>
            <a:off x="299630" y="6215498"/>
            <a:ext cx="10515600" cy="524178"/>
          </a:xfrm>
        </p:spPr>
        <p:txBody>
          <a:bodyPr>
            <a:normAutofit/>
          </a:bodyPr>
          <a:lstStyle>
            <a:lvl1pPr marL="0" indent="0">
              <a:buNone/>
              <a:defRPr sz="1600">
                <a:solidFill>
                  <a:schemeClr val="bg2">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795887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7A6ADAD3-8DC5-7343-80ED-D7F9D492A296}"/>
              </a:ext>
            </a:extLst>
          </p:cNvPr>
          <p:cNvGrpSpPr/>
          <p:nvPr userDrawn="1"/>
        </p:nvGrpSpPr>
        <p:grpSpPr>
          <a:xfrm>
            <a:off x="-42864" y="6304015"/>
            <a:ext cx="11106581" cy="568923"/>
            <a:chOff x="-42864" y="6304015"/>
            <a:chExt cx="11106581" cy="568923"/>
          </a:xfrm>
        </p:grpSpPr>
        <p:sp>
          <p:nvSpPr>
            <p:cNvPr id="33" name="Rectangle 32">
              <a:extLst>
                <a:ext uri="{FF2B5EF4-FFF2-40B4-BE49-F238E27FC236}">
                  <a16:creationId xmlns:a16="http://schemas.microsoft.com/office/drawing/2014/main" id="{6987448F-772D-5C42-98C7-EDDBEEC34BCC}"/>
                </a:ext>
              </a:extLst>
            </p:cNvPr>
            <p:cNvSpPr/>
            <p:nvPr userDrawn="1"/>
          </p:nvSpPr>
          <p:spPr>
            <a:xfrm>
              <a:off x="-42864" y="6465467"/>
              <a:ext cx="10812888" cy="307843"/>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11">
              <a:extLst>
                <a:ext uri="{FF2B5EF4-FFF2-40B4-BE49-F238E27FC236}">
                  <a16:creationId xmlns:a16="http://schemas.microsoft.com/office/drawing/2014/main" id="{88605621-05D2-3D4D-BF87-AABA53B8B2B8}"/>
                </a:ext>
              </a:extLst>
            </p:cNvPr>
            <p:cNvSpPr/>
            <p:nvPr userDrawn="1"/>
          </p:nvSpPr>
          <p:spPr>
            <a:xfrm rot="353352">
              <a:off x="10500789" y="6304015"/>
              <a:ext cx="562928" cy="568923"/>
            </a:xfrm>
            <a:custGeom>
              <a:avLst/>
              <a:gdLst>
                <a:gd name="connsiteX0" fmla="*/ 0 w 757093"/>
                <a:gd name="connsiteY0" fmla="*/ 698966 h 698966"/>
                <a:gd name="connsiteX1" fmla="*/ 378547 w 757093"/>
                <a:gd name="connsiteY1" fmla="*/ 0 h 698966"/>
                <a:gd name="connsiteX2" fmla="*/ 757093 w 757093"/>
                <a:gd name="connsiteY2" fmla="*/ 698966 h 698966"/>
                <a:gd name="connsiteX3" fmla="*/ 0 w 757093"/>
                <a:gd name="connsiteY3" fmla="*/ 698966 h 698966"/>
                <a:gd name="connsiteX0" fmla="*/ 0 w 644143"/>
                <a:gd name="connsiteY0" fmla="*/ 698966 h 698966"/>
                <a:gd name="connsiteX1" fmla="*/ 378547 w 644143"/>
                <a:gd name="connsiteY1" fmla="*/ 0 h 698966"/>
                <a:gd name="connsiteX2" fmla="*/ 644143 w 644143"/>
                <a:gd name="connsiteY2" fmla="*/ 521359 h 698966"/>
                <a:gd name="connsiteX3" fmla="*/ 0 w 644143"/>
                <a:gd name="connsiteY3" fmla="*/ 698966 h 698966"/>
                <a:gd name="connsiteX0" fmla="*/ 0 w 562928"/>
                <a:gd name="connsiteY0" fmla="*/ 568923 h 568923"/>
                <a:gd name="connsiteX1" fmla="*/ 297332 w 562928"/>
                <a:gd name="connsiteY1" fmla="*/ 0 h 568923"/>
                <a:gd name="connsiteX2" fmla="*/ 562928 w 562928"/>
                <a:gd name="connsiteY2" fmla="*/ 521359 h 568923"/>
                <a:gd name="connsiteX3" fmla="*/ 0 w 562928"/>
                <a:gd name="connsiteY3" fmla="*/ 568923 h 568923"/>
              </a:gdLst>
              <a:ahLst/>
              <a:cxnLst>
                <a:cxn ang="0">
                  <a:pos x="connsiteX0" y="connsiteY0"/>
                </a:cxn>
                <a:cxn ang="0">
                  <a:pos x="connsiteX1" y="connsiteY1"/>
                </a:cxn>
                <a:cxn ang="0">
                  <a:pos x="connsiteX2" y="connsiteY2"/>
                </a:cxn>
                <a:cxn ang="0">
                  <a:pos x="connsiteX3" y="connsiteY3"/>
                </a:cxn>
              </a:cxnLst>
              <a:rect l="l" t="t" r="r" b="b"/>
              <a:pathLst>
                <a:path w="562928" h="568923">
                  <a:moveTo>
                    <a:pt x="0" y="568923"/>
                  </a:moveTo>
                  <a:lnTo>
                    <a:pt x="297332" y="0"/>
                  </a:lnTo>
                  <a:lnTo>
                    <a:pt x="562928" y="521359"/>
                  </a:lnTo>
                  <a:lnTo>
                    <a:pt x="0" y="56892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611B3070-A4CD-9F43-A461-84E5F59B0769}"/>
              </a:ext>
            </a:extLst>
          </p:cNvPr>
          <p:cNvSpPr/>
          <p:nvPr userDrawn="1"/>
        </p:nvSpPr>
        <p:spPr>
          <a:xfrm>
            <a:off x="838200" y="1559858"/>
            <a:ext cx="3088341" cy="4356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A0C03C1-450E-8947-8761-021907E6FE65}"/>
              </a:ext>
            </a:extLst>
          </p:cNvPr>
          <p:cNvSpPr/>
          <p:nvPr userDrawn="1"/>
        </p:nvSpPr>
        <p:spPr>
          <a:xfrm>
            <a:off x="4551829" y="1559858"/>
            <a:ext cx="3088341" cy="4356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79E1074-BF8B-1B43-874D-D827C0E8212A}"/>
              </a:ext>
            </a:extLst>
          </p:cNvPr>
          <p:cNvSpPr/>
          <p:nvPr userDrawn="1"/>
        </p:nvSpPr>
        <p:spPr>
          <a:xfrm>
            <a:off x="8438029" y="1559857"/>
            <a:ext cx="3088341" cy="4356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F186185-0135-644C-BF72-D39EA4C4D547}"/>
              </a:ext>
            </a:extLst>
          </p:cNvPr>
          <p:cNvSpPr/>
          <p:nvPr userDrawn="1"/>
        </p:nvSpPr>
        <p:spPr>
          <a:xfrm rot="10800000" flipH="1">
            <a:off x="573741" y="535358"/>
            <a:ext cx="3527611" cy="2557463"/>
          </a:xfrm>
          <a:prstGeom prst="rect">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16D1C9C-9498-4B40-A9E3-83B73520D585}"/>
              </a:ext>
            </a:extLst>
          </p:cNvPr>
          <p:cNvSpPr/>
          <p:nvPr userDrawn="1"/>
        </p:nvSpPr>
        <p:spPr>
          <a:xfrm rot="10800000" flipH="1">
            <a:off x="4317207" y="535359"/>
            <a:ext cx="3527611" cy="2557463"/>
          </a:xfrm>
          <a:prstGeom prst="rect">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1BB620-4150-6945-9E47-443D1ECEC047}"/>
              </a:ext>
            </a:extLst>
          </p:cNvPr>
          <p:cNvSpPr/>
          <p:nvPr userDrawn="1"/>
        </p:nvSpPr>
        <p:spPr>
          <a:xfrm rot="10800000" flipH="1">
            <a:off x="8241644" y="535359"/>
            <a:ext cx="3527611" cy="2557463"/>
          </a:xfrm>
          <a:prstGeom prst="rect">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FAF9DAC3-4EE5-6A4B-A4D9-C8A647A0AD3A}"/>
              </a:ext>
            </a:extLst>
          </p:cNvPr>
          <p:cNvSpPr>
            <a:spLocks noGrp="1"/>
          </p:cNvSpPr>
          <p:nvPr>
            <p:ph idx="15"/>
          </p:nvPr>
        </p:nvSpPr>
        <p:spPr>
          <a:xfrm>
            <a:off x="1010771" y="687556"/>
            <a:ext cx="2816596" cy="2048996"/>
          </a:xfrm>
        </p:spPr>
        <p:txBody>
          <a:bodyPr>
            <a:noAutofit/>
          </a:bodyPr>
          <a:lstStyle>
            <a:lvl1pPr>
              <a:defRPr sz="1400">
                <a:solidFill>
                  <a:schemeClr val="bg2">
                    <a:lumMod val="50000"/>
                  </a:schemeClr>
                </a:solidFill>
              </a:defRPr>
            </a:lvl1pPr>
            <a:lvl2pPr>
              <a:defRPr sz="1400">
                <a:solidFill>
                  <a:schemeClr val="bg2">
                    <a:lumMod val="50000"/>
                  </a:schemeClr>
                </a:solidFill>
              </a:defRPr>
            </a:lvl2pPr>
            <a:lvl3pPr>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13" name="Content Placeholder 2">
            <a:extLst>
              <a:ext uri="{FF2B5EF4-FFF2-40B4-BE49-F238E27FC236}">
                <a16:creationId xmlns:a16="http://schemas.microsoft.com/office/drawing/2014/main" id="{3761967F-5B9F-6247-9B77-93F56DCEE4D2}"/>
              </a:ext>
            </a:extLst>
          </p:cNvPr>
          <p:cNvSpPr>
            <a:spLocks noGrp="1"/>
          </p:cNvSpPr>
          <p:nvPr>
            <p:ph idx="16"/>
          </p:nvPr>
        </p:nvSpPr>
        <p:spPr>
          <a:xfrm>
            <a:off x="4724400" y="735779"/>
            <a:ext cx="2816596" cy="2048996"/>
          </a:xfrm>
        </p:spPr>
        <p:txBody>
          <a:bodyPr>
            <a:noAutofit/>
          </a:bodyPr>
          <a:lstStyle>
            <a:lvl1pPr>
              <a:defRPr sz="1400">
                <a:solidFill>
                  <a:schemeClr val="bg2">
                    <a:lumMod val="50000"/>
                  </a:schemeClr>
                </a:solidFill>
              </a:defRPr>
            </a:lvl1pPr>
            <a:lvl2pPr>
              <a:defRPr sz="1400">
                <a:solidFill>
                  <a:schemeClr val="bg2">
                    <a:lumMod val="50000"/>
                  </a:schemeClr>
                </a:solidFill>
              </a:defRPr>
            </a:lvl2pPr>
            <a:lvl3pPr>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F05EF131-1065-C84C-84C6-456AA390AAF4}"/>
              </a:ext>
            </a:extLst>
          </p:cNvPr>
          <p:cNvSpPr>
            <a:spLocks noGrp="1"/>
          </p:cNvSpPr>
          <p:nvPr>
            <p:ph idx="17"/>
          </p:nvPr>
        </p:nvSpPr>
        <p:spPr>
          <a:xfrm>
            <a:off x="8633851" y="735779"/>
            <a:ext cx="2816596" cy="2048996"/>
          </a:xfrm>
        </p:spPr>
        <p:txBody>
          <a:bodyPr>
            <a:noAutofit/>
          </a:bodyPr>
          <a:lstStyle>
            <a:lvl1pPr>
              <a:defRPr sz="1400">
                <a:solidFill>
                  <a:schemeClr val="bg2">
                    <a:lumMod val="50000"/>
                  </a:schemeClr>
                </a:solidFill>
              </a:defRPr>
            </a:lvl1pPr>
            <a:lvl2pPr>
              <a:defRPr sz="1400">
                <a:solidFill>
                  <a:schemeClr val="bg2">
                    <a:lumMod val="50000"/>
                  </a:schemeClr>
                </a:solidFill>
              </a:defRPr>
            </a:lvl2pPr>
            <a:lvl3pPr>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22" name="Rectangle 21">
            <a:extLst>
              <a:ext uri="{FF2B5EF4-FFF2-40B4-BE49-F238E27FC236}">
                <a16:creationId xmlns:a16="http://schemas.microsoft.com/office/drawing/2014/main" id="{8821DB18-CAA8-A34D-988C-8C2535E157F9}"/>
              </a:ext>
            </a:extLst>
          </p:cNvPr>
          <p:cNvSpPr/>
          <p:nvPr userDrawn="1"/>
        </p:nvSpPr>
        <p:spPr>
          <a:xfrm rot="10800000" flipH="1">
            <a:off x="573741" y="3324114"/>
            <a:ext cx="3527611" cy="2557463"/>
          </a:xfrm>
          <a:prstGeom prst="rect">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AE360BD-6FAB-1446-AF43-D98BD86D6C14}"/>
              </a:ext>
            </a:extLst>
          </p:cNvPr>
          <p:cNvSpPr/>
          <p:nvPr userDrawn="1"/>
        </p:nvSpPr>
        <p:spPr>
          <a:xfrm rot="10800000" flipH="1">
            <a:off x="4317207" y="3324115"/>
            <a:ext cx="3527611" cy="2557463"/>
          </a:xfrm>
          <a:prstGeom prst="rect">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017A56-5C63-1D4D-BFF5-1A0E038282C5}"/>
              </a:ext>
            </a:extLst>
          </p:cNvPr>
          <p:cNvSpPr/>
          <p:nvPr userDrawn="1"/>
        </p:nvSpPr>
        <p:spPr>
          <a:xfrm rot="10800000" flipH="1">
            <a:off x="8241644" y="3324115"/>
            <a:ext cx="3527611" cy="2557463"/>
          </a:xfrm>
          <a:prstGeom prst="rect">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a:extLst>
              <a:ext uri="{FF2B5EF4-FFF2-40B4-BE49-F238E27FC236}">
                <a16:creationId xmlns:a16="http://schemas.microsoft.com/office/drawing/2014/main" id="{94727DDF-1FF3-5240-BA18-E5C9D64CBAFC}"/>
              </a:ext>
            </a:extLst>
          </p:cNvPr>
          <p:cNvSpPr>
            <a:spLocks noGrp="1"/>
          </p:cNvSpPr>
          <p:nvPr>
            <p:ph idx="18"/>
          </p:nvPr>
        </p:nvSpPr>
        <p:spPr>
          <a:xfrm>
            <a:off x="1010771" y="3544815"/>
            <a:ext cx="2816596" cy="2048996"/>
          </a:xfrm>
        </p:spPr>
        <p:txBody>
          <a:bodyPr>
            <a:noAutofit/>
          </a:bodyPr>
          <a:lstStyle>
            <a:lvl1pPr>
              <a:defRPr sz="1400">
                <a:solidFill>
                  <a:schemeClr val="bg2">
                    <a:lumMod val="50000"/>
                  </a:schemeClr>
                </a:solidFill>
              </a:defRPr>
            </a:lvl1pPr>
            <a:lvl2pPr>
              <a:defRPr sz="1400">
                <a:solidFill>
                  <a:schemeClr val="bg2">
                    <a:lumMod val="50000"/>
                  </a:schemeClr>
                </a:solidFill>
              </a:defRPr>
            </a:lvl2pPr>
            <a:lvl3pPr>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26" name="Content Placeholder 2">
            <a:extLst>
              <a:ext uri="{FF2B5EF4-FFF2-40B4-BE49-F238E27FC236}">
                <a16:creationId xmlns:a16="http://schemas.microsoft.com/office/drawing/2014/main" id="{523B3EC8-AD24-7847-8CC6-8B1A5905EEEA}"/>
              </a:ext>
            </a:extLst>
          </p:cNvPr>
          <p:cNvSpPr>
            <a:spLocks noGrp="1"/>
          </p:cNvSpPr>
          <p:nvPr>
            <p:ph idx="19"/>
          </p:nvPr>
        </p:nvSpPr>
        <p:spPr>
          <a:xfrm>
            <a:off x="4724400" y="3593038"/>
            <a:ext cx="2816596" cy="2048996"/>
          </a:xfrm>
        </p:spPr>
        <p:txBody>
          <a:bodyPr>
            <a:noAutofit/>
          </a:bodyPr>
          <a:lstStyle>
            <a:lvl1pPr>
              <a:defRPr sz="1400">
                <a:solidFill>
                  <a:schemeClr val="bg2">
                    <a:lumMod val="50000"/>
                  </a:schemeClr>
                </a:solidFill>
              </a:defRPr>
            </a:lvl1pPr>
            <a:lvl2pPr>
              <a:defRPr sz="1400">
                <a:solidFill>
                  <a:schemeClr val="bg2">
                    <a:lumMod val="50000"/>
                  </a:schemeClr>
                </a:solidFill>
              </a:defRPr>
            </a:lvl2pPr>
            <a:lvl3pPr>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27" name="Content Placeholder 2">
            <a:extLst>
              <a:ext uri="{FF2B5EF4-FFF2-40B4-BE49-F238E27FC236}">
                <a16:creationId xmlns:a16="http://schemas.microsoft.com/office/drawing/2014/main" id="{6038569F-32AF-2F4E-8BA8-BCB2564A93A6}"/>
              </a:ext>
            </a:extLst>
          </p:cNvPr>
          <p:cNvSpPr>
            <a:spLocks noGrp="1"/>
          </p:cNvSpPr>
          <p:nvPr>
            <p:ph idx="20"/>
          </p:nvPr>
        </p:nvSpPr>
        <p:spPr>
          <a:xfrm>
            <a:off x="8633851" y="3593038"/>
            <a:ext cx="2816596" cy="2048996"/>
          </a:xfrm>
        </p:spPr>
        <p:txBody>
          <a:bodyPr>
            <a:noAutofit/>
          </a:bodyPr>
          <a:lstStyle>
            <a:lvl1pPr>
              <a:defRPr sz="1400">
                <a:solidFill>
                  <a:schemeClr val="bg2">
                    <a:lumMod val="50000"/>
                  </a:schemeClr>
                </a:solidFill>
              </a:defRPr>
            </a:lvl1pPr>
            <a:lvl2pPr>
              <a:defRPr sz="1400">
                <a:solidFill>
                  <a:schemeClr val="bg2">
                    <a:lumMod val="50000"/>
                  </a:schemeClr>
                </a:solidFill>
              </a:defRPr>
            </a:lvl2pPr>
            <a:lvl3pPr>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31" name="Picture 30" descr="A black background with white text&#10;&#10;Description automatically generated with low confidence">
            <a:extLst>
              <a:ext uri="{FF2B5EF4-FFF2-40B4-BE49-F238E27FC236}">
                <a16:creationId xmlns:a16="http://schemas.microsoft.com/office/drawing/2014/main" id="{69BA5FA6-8AFE-014C-9426-1953362CB03E}"/>
              </a:ext>
            </a:extLst>
          </p:cNvPr>
          <p:cNvPicPr>
            <a:picLocks noChangeAspect="1"/>
          </p:cNvPicPr>
          <p:nvPr userDrawn="1"/>
        </p:nvPicPr>
        <p:blipFill>
          <a:blip r:embed="rId2"/>
          <a:stretch>
            <a:fillRect/>
          </a:stretch>
        </p:blipFill>
        <p:spPr>
          <a:xfrm>
            <a:off x="10609218" y="6428367"/>
            <a:ext cx="1322093" cy="397392"/>
          </a:xfrm>
          <a:prstGeom prst="rect">
            <a:avLst/>
          </a:prstGeom>
        </p:spPr>
      </p:pic>
    </p:spTree>
    <p:extLst>
      <p:ext uri="{BB962C8B-B14F-4D97-AF65-F5344CB8AC3E}">
        <p14:creationId xmlns:p14="http://schemas.microsoft.com/office/powerpoint/2010/main" val="3507328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4823-EED6-BF4B-AFFD-C91A977014A8}"/>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6" name="Freeform 6">
            <a:extLst>
              <a:ext uri="{FF2B5EF4-FFF2-40B4-BE49-F238E27FC236}">
                <a16:creationId xmlns:a16="http://schemas.microsoft.com/office/drawing/2014/main" id="{30E3FE53-7FFA-9A4D-B6C2-5DC4F89D0145}"/>
              </a:ext>
            </a:extLst>
          </p:cNvPr>
          <p:cNvSpPr>
            <a:spLocks noEditPoints="1"/>
          </p:cNvSpPr>
          <p:nvPr userDrawn="1"/>
        </p:nvSpPr>
        <p:spPr bwMode="auto">
          <a:xfrm>
            <a:off x="1588" y="4811714"/>
            <a:ext cx="12187237" cy="44450"/>
          </a:xfrm>
          <a:custGeom>
            <a:avLst/>
            <a:gdLst>
              <a:gd name="T0" fmla="*/ 3172 w 3212"/>
              <a:gd name="T1" fmla="*/ 6 h 12"/>
              <a:gd name="T2" fmla="*/ 3126 w 3212"/>
              <a:gd name="T3" fmla="*/ 0 h 12"/>
              <a:gd name="T4" fmla="*/ 3046 w 3212"/>
              <a:gd name="T5" fmla="*/ 12 h 12"/>
              <a:gd name="T6" fmla="*/ 3012 w 3212"/>
              <a:gd name="T7" fmla="*/ 6 h 12"/>
              <a:gd name="T8" fmla="*/ 2960 w 3212"/>
              <a:gd name="T9" fmla="*/ 6 h 12"/>
              <a:gd name="T10" fmla="*/ 2886 w 3212"/>
              <a:gd name="T11" fmla="*/ 12 h 12"/>
              <a:gd name="T12" fmla="*/ 2846 w 3212"/>
              <a:gd name="T13" fmla="*/ 0 h 12"/>
              <a:gd name="T14" fmla="*/ 2806 w 3212"/>
              <a:gd name="T15" fmla="*/ 12 h 12"/>
              <a:gd name="T16" fmla="*/ 2732 w 3212"/>
              <a:gd name="T17" fmla="*/ 6 h 12"/>
              <a:gd name="T18" fmla="*/ 2686 w 3212"/>
              <a:gd name="T19" fmla="*/ 0 h 12"/>
              <a:gd name="T20" fmla="*/ 2606 w 3212"/>
              <a:gd name="T21" fmla="*/ 12 h 12"/>
              <a:gd name="T22" fmla="*/ 2572 w 3212"/>
              <a:gd name="T23" fmla="*/ 6 h 12"/>
              <a:gd name="T24" fmla="*/ 2520 w 3212"/>
              <a:gd name="T25" fmla="*/ 6 h 12"/>
              <a:gd name="T26" fmla="*/ 2446 w 3212"/>
              <a:gd name="T27" fmla="*/ 12 h 12"/>
              <a:gd name="T28" fmla="*/ 2406 w 3212"/>
              <a:gd name="T29" fmla="*/ 0 h 12"/>
              <a:gd name="T30" fmla="*/ 2366 w 3212"/>
              <a:gd name="T31" fmla="*/ 12 h 12"/>
              <a:gd name="T32" fmla="*/ 2292 w 3212"/>
              <a:gd name="T33" fmla="*/ 6 h 12"/>
              <a:gd name="T34" fmla="*/ 2246 w 3212"/>
              <a:gd name="T35" fmla="*/ 0 h 12"/>
              <a:gd name="T36" fmla="*/ 2166 w 3212"/>
              <a:gd name="T37" fmla="*/ 12 h 12"/>
              <a:gd name="T38" fmla="*/ 2132 w 3212"/>
              <a:gd name="T39" fmla="*/ 6 h 12"/>
              <a:gd name="T40" fmla="*/ 2080 w 3212"/>
              <a:gd name="T41" fmla="*/ 6 h 12"/>
              <a:gd name="T42" fmla="*/ 2006 w 3212"/>
              <a:gd name="T43" fmla="*/ 12 h 12"/>
              <a:gd name="T44" fmla="*/ 1966 w 3212"/>
              <a:gd name="T45" fmla="*/ 0 h 12"/>
              <a:gd name="T46" fmla="*/ 1926 w 3212"/>
              <a:gd name="T47" fmla="*/ 12 h 12"/>
              <a:gd name="T48" fmla="*/ 1852 w 3212"/>
              <a:gd name="T49" fmla="*/ 6 h 12"/>
              <a:gd name="T50" fmla="*/ 1806 w 3212"/>
              <a:gd name="T51" fmla="*/ 0 h 12"/>
              <a:gd name="T52" fmla="*/ 1726 w 3212"/>
              <a:gd name="T53" fmla="*/ 12 h 12"/>
              <a:gd name="T54" fmla="*/ 1692 w 3212"/>
              <a:gd name="T55" fmla="*/ 6 h 12"/>
              <a:gd name="T56" fmla="*/ 1640 w 3212"/>
              <a:gd name="T57" fmla="*/ 6 h 12"/>
              <a:gd name="T58" fmla="*/ 1566 w 3212"/>
              <a:gd name="T59" fmla="*/ 12 h 12"/>
              <a:gd name="T60" fmla="*/ 1526 w 3212"/>
              <a:gd name="T61" fmla="*/ 0 h 12"/>
              <a:gd name="T62" fmla="*/ 1486 w 3212"/>
              <a:gd name="T63" fmla="*/ 12 h 12"/>
              <a:gd name="T64" fmla="*/ 1412 w 3212"/>
              <a:gd name="T65" fmla="*/ 6 h 12"/>
              <a:gd name="T66" fmla="*/ 1366 w 3212"/>
              <a:gd name="T67" fmla="*/ 0 h 12"/>
              <a:gd name="T68" fmla="*/ 1286 w 3212"/>
              <a:gd name="T69" fmla="*/ 12 h 12"/>
              <a:gd name="T70" fmla="*/ 1252 w 3212"/>
              <a:gd name="T71" fmla="*/ 6 h 12"/>
              <a:gd name="T72" fmla="*/ 1200 w 3212"/>
              <a:gd name="T73" fmla="*/ 6 h 12"/>
              <a:gd name="T74" fmla="*/ 1126 w 3212"/>
              <a:gd name="T75" fmla="*/ 12 h 12"/>
              <a:gd name="T76" fmla="*/ 1086 w 3212"/>
              <a:gd name="T77" fmla="*/ 0 h 12"/>
              <a:gd name="T78" fmla="*/ 1046 w 3212"/>
              <a:gd name="T79" fmla="*/ 12 h 12"/>
              <a:gd name="T80" fmla="*/ 972 w 3212"/>
              <a:gd name="T81" fmla="*/ 6 h 12"/>
              <a:gd name="T82" fmla="*/ 926 w 3212"/>
              <a:gd name="T83" fmla="*/ 0 h 12"/>
              <a:gd name="T84" fmla="*/ 846 w 3212"/>
              <a:gd name="T85" fmla="*/ 12 h 12"/>
              <a:gd name="T86" fmla="*/ 812 w 3212"/>
              <a:gd name="T87" fmla="*/ 6 h 12"/>
              <a:gd name="T88" fmla="*/ 760 w 3212"/>
              <a:gd name="T89" fmla="*/ 6 h 12"/>
              <a:gd name="T90" fmla="*/ 686 w 3212"/>
              <a:gd name="T91" fmla="*/ 12 h 12"/>
              <a:gd name="T92" fmla="*/ 646 w 3212"/>
              <a:gd name="T93" fmla="*/ 0 h 12"/>
              <a:gd name="T94" fmla="*/ 606 w 3212"/>
              <a:gd name="T95" fmla="*/ 12 h 12"/>
              <a:gd name="T96" fmla="*/ 532 w 3212"/>
              <a:gd name="T97" fmla="*/ 6 h 12"/>
              <a:gd name="T98" fmla="*/ 486 w 3212"/>
              <a:gd name="T99" fmla="*/ 0 h 12"/>
              <a:gd name="T100" fmla="*/ 406 w 3212"/>
              <a:gd name="T101" fmla="*/ 12 h 12"/>
              <a:gd name="T102" fmla="*/ 372 w 3212"/>
              <a:gd name="T103" fmla="*/ 6 h 12"/>
              <a:gd name="T104" fmla="*/ 320 w 3212"/>
              <a:gd name="T105" fmla="*/ 6 h 12"/>
              <a:gd name="T106" fmla="*/ 246 w 3212"/>
              <a:gd name="T107" fmla="*/ 12 h 12"/>
              <a:gd name="T108" fmla="*/ 206 w 3212"/>
              <a:gd name="T109" fmla="*/ 0 h 12"/>
              <a:gd name="T110" fmla="*/ 166 w 3212"/>
              <a:gd name="T111" fmla="*/ 12 h 12"/>
              <a:gd name="T112" fmla="*/ 92 w 3212"/>
              <a:gd name="T113" fmla="*/ 6 h 12"/>
              <a:gd name="T114" fmla="*/ 46 w 3212"/>
              <a:gd name="T11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12" h="12">
                <a:moveTo>
                  <a:pt x="6" y="12"/>
                </a:moveTo>
                <a:cubicBezTo>
                  <a:pt x="4" y="12"/>
                  <a:pt x="3" y="12"/>
                  <a:pt x="2" y="11"/>
                </a:cubicBezTo>
                <a:cubicBezTo>
                  <a:pt x="1" y="10"/>
                  <a:pt x="0" y="8"/>
                  <a:pt x="0" y="6"/>
                </a:cubicBezTo>
                <a:cubicBezTo>
                  <a:pt x="0" y="5"/>
                  <a:pt x="1" y="3"/>
                  <a:pt x="2" y="2"/>
                </a:cubicBezTo>
                <a:cubicBezTo>
                  <a:pt x="4" y="0"/>
                  <a:pt x="8" y="0"/>
                  <a:pt x="10" y="2"/>
                </a:cubicBezTo>
                <a:cubicBezTo>
                  <a:pt x="11" y="3"/>
                  <a:pt x="12" y="5"/>
                  <a:pt x="12" y="6"/>
                </a:cubicBezTo>
                <a:cubicBezTo>
                  <a:pt x="12" y="8"/>
                  <a:pt x="11" y="10"/>
                  <a:pt x="10" y="11"/>
                </a:cubicBezTo>
                <a:cubicBezTo>
                  <a:pt x="9" y="12"/>
                  <a:pt x="8" y="12"/>
                  <a:pt x="6" y="12"/>
                </a:cubicBezTo>
                <a:close/>
                <a:moveTo>
                  <a:pt x="3166" y="12"/>
                </a:moveTo>
                <a:cubicBezTo>
                  <a:pt x="3166" y="12"/>
                  <a:pt x="3166" y="12"/>
                  <a:pt x="3166" y="12"/>
                </a:cubicBezTo>
                <a:cubicBezTo>
                  <a:pt x="3169" y="12"/>
                  <a:pt x="3172" y="10"/>
                  <a:pt x="3172" y="6"/>
                </a:cubicBezTo>
                <a:cubicBezTo>
                  <a:pt x="3172" y="6"/>
                  <a:pt x="3172" y="6"/>
                  <a:pt x="3172" y="6"/>
                </a:cubicBezTo>
                <a:cubicBezTo>
                  <a:pt x="3172" y="3"/>
                  <a:pt x="3169" y="0"/>
                  <a:pt x="3166" y="0"/>
                </a:cubicBezTo>
                <a:cubicBezTo>
                  <a:pt x="3166" y="0"/>
                  <a:pt x="3166" y="0"/>
                  <a:pt x="3166" y="0"/>
                </a:cubicBezTo>
                <a:cubicBezTo>
                  <a:pt x="3163" y="0"/>
                  <a:pt x="3160" y="3"/>
                  <a:pt x="3160" y="6"/>
                </a:cubicBezTo>
                <a:cubicBezTo>
                  <a:pt x="3160" y="10"/>
                  <a:pt x="3163" y="12"/>
                  <a:pt x="3166" y="12"/>
                </a:cubicBezTo>
                <a:close/>
                <a:moveTo>
                  <a:pt x="3126" y="12"/>
                </a:moveTo>
                <a:cubicBezTo>
                  <a:pt x="3126" y="12"/>
                  <a:pt x="3126" y="12"/>
                  <a:pt x="3126" y="12"/>
                </a:cubicBezTo>
                <a:cubicBezTo>
                  <a:pt x="3129" y="12"/>
                  <a:pt x="3132" y="10"/>
                  <a:pt x="3132" y="6"/>
                </a:cubicBezTo>
                <a:cubicBezTo>
                  <a:pt x="3132" y="6"/>
                  <a:pt x="3132" y="6"/>
                  <a:pt x="3132" y="6"/>
                </a:cubicBezTo>
                <a:cubicBezTo>
                  <a:pt x="3132" y="3"/>
                  <a:pt x="3129" y="0"/>
                  <a:pt x="3126" y="0"/>
                </a:cubicBezTo>
                <a:cubicBezTo>
                  <a:pt x="3126" y="0"/>
                  <a:pt x="3126" y="0"/>
                  <a:pt x="3126" y="0"/>
                </a:cubicBezTo>
                <a:cubicBezTo>
                  <a:pt x="3123" y="0"/>
                  <a:pt x="3120" y="3"/>
                  <a:pt x="3120" y="6"/>
                </a:cubicBezTo>
                <a:cubicBezTo>
                  <a:pt x="3120" y="10"/>
                  <a:pt x="3123" y="12"/>
                  <a:pt x="3126" y="12"/>
                </a:cubicBezTo>
                <a:close/>
                <a:moveTo>
                  <a:pt x="3086" y="12"/>
                </a:moveTo>
                <a:cubicBezTo>
                  <a:pt x="3086" y="12"/>
                  <a:pt x="3086" y="12"/>
                  <a:pt x="3086" y="12"/>
                </a:cubicBezTo>
                <a:cubicBezTo>
                  <a:pt x="3089" y="12"/>
                  <a:pt x="3092" y="10"/>
                  <a:pt x="3092" y="6"/>
                </a:cubicBezTo>
                <a:cubicBezTo>
                  <a:pt x="3092" y="6"/>
                  <a:pt x="3092" y="6"/>
                  <a:pt x="3092" y="6"/>
                </a:cubicBezTo>
                <a:cubicBezTo>
                  <a:pt x="3092" y="3"/>
                  <a:pt x="3089" y="0"/>
                  <a:pt x="3086" y="0"/>
                </a:cubicBezTo>
                <a:cubicBezTo>
                  <a:pt x="3086" y="0"/>
                  <a:pt x="3086" y="0"/>
                  <a:pt x="3086" y="0"/>
                </a:cubicBezTo>
                <a:cubicBezTo>
                  <a:pt x="3083" y="0"/>
                  <a:pt x="3080" y="3"/>
                  <a:pt x="3080" y="6"/>
                </a:cubicBezTo>
                <a:cubicBezTo>
                  <a:pt x="3080" y="10"/>
                  <a:pt x="3083" y="12"/>
                  <a:pt x="3086" y="12"/>
                </a:cubicBezTo>
                <a:close/>
                <a:moveTo>
                  <a:pt x="3046" y="12"/>
                </a:moveTo>
                <a:cubicBezTo>
                  <a:pt x="3046" y="12"/>
                  <a:pt x="3046" y="12"/>
                  <a:pt x="3046" y="12"/>
                </a:cubicBezTo>
                <a:cubicBezTo>
                  <a:pt x="3049" y="12"/>
                  <a:pt x="3052" y="10"/>
                  <a:pt x="3052" y="6"/>
                </a:cubicBezTo>
                <a:cubicBezTo>
                  <a:pt x="3052" y="6"/>
                  <a:pt x="3052" y="6"/>
                  <a:pt x="3052" y="6"/>
                </a:cubicBezTo>
                <a:cubicBezTo>
                  <a:pt x="3052" y="3"/>
                  <a:pt x="3049" y="0"/>
                  <a:pt x="3046" y="0"/>
                </a:cubicBezTo>
                <a:cubicBezTo>
                  <a:pt x="3046" y="0"/>
                  <a:pt x="3046" y="0"/>
                  <a:pt x="3046" y="0"/>
                </a:cubicBezTo>
                <a:cubicBezTo>
                  <a:pt x="3043" y="0"/>
                  <a:pt x="3040" y="3"/>
                  <a:pt x="3040" y="6"/>
                </a:cubicBezTo>
                <a:cubicBezTo>
                  <a:pt x="3040" y="10"/>
                  <a:pt x="3043" y="12"/>
                  <a:pt x="3046" y="12"/>
                </a:cubicBezTo>
                <a:close/>
                <a:moveTo>
                  <a:pt x="3006" y="12"/>
                </a:moveTo>
                <a:cubicBezTo>
                  <a:pt x="3006" y="12"/>
                  <a:pt x="3006" y="12"/>
                  <a:pt x="3006" y="12"/>
                </a:cubicBezTo>
                <a:cubicBezTo>
                  <a:pt x="3009" y="12"/>
                  <a:pt x="3012" y="10"/>
                  <a:pt x="3012" y="6"/>
                </a:cubicBezTo>
                <a:cubicBezTo>
                  <a:pt x="3012" y="6"/>
                  <a:pt x="3012" y="6"/>
                  <a:pt x="3012" y="6"/>
                </a:cubicBezTo>
                <a:cubicBezTo>
                  <a:pt x="3012" y="3"/>
                  <a:pt x="3009" y="0"/>
                  <a:pt x="3006" y="0"/>
                </a:cubicBezTo>
                <a:cubicBezTo>
                  <a:pt x="3006" y="0"/>
                  <a:pt x="3006" y="0"/>
                  <a:pt x="3006" y="0"/>
                </a:cubicBezTo>
                <a:cubicBezTo>
                  <a:pt x="3003" y="0"/>
                  <a:pt x="3000" y="3"/>
                  <a:pt x="3000" y="6"/>
                </a:cubicBezTo>
                <a:cubicBezTo>
                  <a:pt x="3000" y="10"/>
                  <a:pt x="3003" y="12"/>
                  <a:pt x="3006" y="12"/>
                </a:cubicBezTo>
                <a:close/>
                <a:moveTo>
                  <a:pt x="2966" y="12"/>
                </a:moveTo>
                <a:cubicBezTo>
                  <a:pt x="2966" y="12"/>
                  <a:pt x="2966" y="12"/>
                  <a:pt x="2966" y="12"/>
                </a:cubicBezTo>
                <a:cubicBezTo>
                  <a:pt x="2969" y="12"/>
                  <a:pt x="2972" y="10"/>
                  <a:pt x="2972" y="6"/>
                </a:cubicBezTo>
                <a:cubicBezTo>
                  <a:pt x="2972" y="6"/>
                  <a:pt x="2972" y="6"/>
                  <a:pt x="2972" y="6"/>
                </a:cubicBezTo>
                <a:cubicBezTo>
                  <a:pt x="2972" y="3"/>
                  <a:pt x="2969" y="0"/>
                  <a:pt x="2966" y="0"/>
                </a:cubicBezTo>
                <a:cubicBezTo>
                  <a:pt x="2966" y="0"/>
                  <a:pt x="2966" y="0"/>
                  <a:pt x="2966" y="0"/>
                </a:cubicBezTo>
                <a:cubicBezTo>
                  <a:pt x="2963" y="0"/>
                  <a:pt x="2960" y="3"/>
                  <a:pt x="2960" y="6"/>
                </a:cubicBezTo>
                <a:cubicBezTo>
                  <a:pt x="2960" y="10"/>
                  <a:pt x="2963" y="12"/>
                  <a:pt x="2966" y="12"/>
                </a:cubicBezTo>
                <a:close/>
                <a:moveTo>
                  <a:pt x="2926" y="12"/>
                </a:moveTo>
                <a:cubicBezTo>
                  <a:pt x="2926" y="12"/>
                  <a:pt x="2926" y="12"/>
                  <a:pt x="2926" y="12"/>
                </a:cubicBezTo>
                <a:cubicBezTo>
                  <a:pt x="2929" y="12"/>
                  <a:pt x="2932" y="10"/>
                  <a:pt x="2932" y="6"/>
                </a:cubicBezTo>
                <a:cubicBezTo>
                  <a:pt x="2932" y="6"/>
                  <a:pt x="2932" y="6"/>
                  <a:pt x="2932" y="6"/>
                </a:cubicBezTo>
                <a:cubicBezTo>
                  <a:pt x="2932" y="3"/>
                  <a:pt x="2929" y="0"/>
                  <a:pt x="2926" y="0"/>
                </a:cubicBezTo>
                <a:cubicBezTo>
                  <a:pt x="2926" y="0"/>
                  <a:pt x="2926" y="0"/>
                  <a:pt x="2926" y="0"/>
                </a:cubicBezTo>
                <a:cubicBezTo>
                  <a:pt x="2923" y="0"/>
                  <a:pt x="2920" y="3"/>
                  <a:pt x="2920" y="6"/>
                </a:cubicBezTo>
                <a:cubicBezTo>
                  <a:pt x="2920" y="10"/>
                  <a:pt x="2923" y="12"/>
                  <a:pt x="2926" y="12"/>
                </a:cubicBezTo>
                <a:close/>
                <a:moveTo>
                  <a:pt x="2886" y="12"/>
                </a:moveTo>
                <a:cubicBezTo>
                  <a:pt x="2886" y="12"/>
                  <a:pt x="2886" y="12"/>
                  <a:pt x="2886" y="12"/>
                </a:cubicBezTo>
                <a:cubicBezTo>
                  <a:pt x="2889" y="12"/>
                  <a:pt x="2892" y="10"/>
                  <a:pt x="2892" y="6"/>
                </a:cubicBezTo>
                <a:cubicBezTo>
                  <a:pt x="2892" y="6"/>
                  <a:pt x="2892" y="6"/>
                  <a:pt x="2892" y="6"/>
                </a:cubicBezTo>
                <a:cubicBezTo>
                  <a:pt x="2892" y="3"/>
                  <a:pt x="2889" y="0"/>
                  <a:pt x="2886" y="0"/>
                </a:cubicBezTo>
                <a:cubicBezTo>
                  <a:pt x="2886" y="0"/>
                  <a:pt x="2886" y="0"/>
                  <a:pt x="2886" y="0"/>
                </a:cubicBezTo>
                <a:cubicBezTo>
                  <a:pt x="2883" y="0"/>
                  <a:pt x="2880" y="3"/>
                  <a:pt x="2880" y="6"/>
                </a:cubicBezTo>
                <a:cubicBezTo>
                  <a:pt x="2880" y="10"/>
                  <a:pt x="2883" y="12"/>
                  <a:pt x="2886" y="12"/>
                </a:cubicBezTo>
                <a:close/>
                <a:moveTo>
                  <a:pt x="2846" y="12"/>
                </a:moveTo>
                <a:cubicBezTo>
                  <a:pt x="2846" y="12"/>
                  <a:pt x="2846" y="12"/>
                  <a:pt x="2846" y="12"/>
                </a:cubicBezTo>
                <a:cubicBezTo>
                  <a:pt x="2849" y="12"/>
                  <a:pt x="2852" y="10"/>
                  <a:pt x="2852" y="6"/>
                </a:cubicBezTo>
                <a:cubicBezTo>
                  <a:pt x="2852" y="6"/>
                  <a:pt x="2852" y="6"/>
                  <a:pt x="2852" y="6"/>
                </a:cubicBezTo>
                <a:cubicBezTo>
                  <a:pt x="2852" y="3"/>
                  <a:pt x="2849" y="0"/>
                  <a:pt x="2846" y="0"/>
                </a:cubicBezTo>
                <a:cubicBezTo>
                  <a:pt x="2846" y="0"/>
                  <a:pt x="2846" y="0"/>
                  <a:pt x="2846" y="0"/>
                </a:cubicBezTo>
                <a:cubicBezTo>
                  <a:pt x="2843" y="0"/>
                  <a:pt x="2840" y="3"/>
                  <a:pt x="2840" y="6"/>
                </a:cubicBezTo>
                <a:cubicBezTo>
                  <a:pt x="2840" y="10"/>
                  <a:pt x="2843" y="12"/>
                  <a:pt x="2846" y="12"/>
                </a:cubicBezTo>
                <a:close/>
                <a:moveTo>
                  <a:pt x="2806" y="12"/>
                </a:moveTo>
                <a:cubicBezTo>
                  <a:pt x="2806" y="12"/>
                  <a:pt x="2806" y="12"/>
                  <a:pt x="2806" y="12"/>
                </a:cubicBezTo>
                <a:cubicBezTo>
                  <a:pt x="2809" y="12"/>
                  <a:pt x="2812" y="10"/>
                  <a:pt x="2812" y="6"/>
                </a:cubicBezTo>
                <a:cubicBezTo>
                  <a:pt x="2812" y="6"/>
                  <a:pt x="2812" y="6"/>
                  <a:pt x="2812" y="6"/>
                </a:cubicBezTo>
                <a:cubicBezTo>
                  <a:pt x="2812" y="3"/>
                  <a:pt x="2809" y="0"/>
                  <a:pt x="2806" y="0"/>
                </a:cubicBezTo>
                <a:cubicBezTo>
                  <a:pt x="2806" y="0"/>
                  <a:pt x="2806" y="0"/>
                  <a:pt x="2806" y="0"/>
                </a:cubicBezTo>
                <a:cubicBezTo>
                  <a:pt x="2803" y="0"/>
                  <a:pt x="2800" y="3"/>
                  <a:pt x="2800" y="6"/>
                </a:cubicBezTo>
                <a:cubicBezTo>
                  <a:pt x="2800" y="10"/>
                  <a:pt x="2803" y="12"/>
                  <a:pt x="2806" y="12"/>
                </a:cubicBezTo>
                <a:close/>
                <a:moveTo>
                  <a:pt x="2766" y="12"/>
                </a:moveTo>
                <a:cubicBezTo>
                  <a:pt x="2766" y="12"/>
                  <a:pt x="2766" y="12"/>
                  <a:pt x="2766" y="12"/>
                </a:cubicBezTo>
                <a:cubicBezTo>
                  <a:pt x="2769" y="12"/>
                  <a:pt x="2772" y="10"/>
                  <a:pt x="2772" y="6"/>
                </a:cubicBezTo>
                <a:cubicBezTo>
                  <a:pt x="2772" y="6"/>
                  <a:pt x="2772" y="6"/>
                  <a:pt x="2772" y="6"/>
                </a:cubicBezTo>
                <a:cubicBezTo>
                  <a:pt x="2772" y="3"/>
                  <a:pt x="2769" y="0"/>
                  <a:pt x="2766" y="0"/>
                </a:cubicBezTo>
                <a:cubicBezTo>
                  <a:pt x="2766" y="0"/>
                  <a:pt x="2766" y="0"/>
                  <a:pt x="2766" y="0"/>
                </a:cubicBezTo>
                <a:cubicBezTo>
                  <a:pt x="2763" y="0"/>
                  <a:pt x="2760" y="3"/>
                  <a:pt x="2760" y="6"/>
                </a:cubicBezTo>
                <a:cubicBezTo>
                  <a:pt x="2760" y="10"/>
                  <a:pt x="2763" y="12"/>
                  <a:pt x="2766" y="12"/>
                </a:cubicBezTo>
                <a:close/>
                <a:moveTo>
                  <a:pt x="2726" y="12"/>
                </a:moveTo>
                <a:cubicBezTo>
                  <a:pt x="2726" y="12"/>
                  <a:pt x="2726" y="12"/>
                  <a:pt x="2726" y="12"/>
                </a:cubicBezTo>
                <a:cubicBezTo>
                  <a:pt x="2729" y="12"/>
                  <a:pt x="2732" y="10"/>
                  <a:pt x="2732" y="6"/>
                </a:cubicBezTo>
                <a:cubicBezTo>
                  <a:pt x="2732" y="6"/>
                  <a:pt x="2732" y="6"/>
                  <a:pt x="2732" y="6"/>
                </a:cubicBezTo>
                <a:cubicBezTo>
                  <a:pt x="2732" y="3"/>
                  <a:pt x="2729" y="0"/>
                  <a:pt x="2726" y="0"/>
                </a:cubicBezTo>
                <a:cubicBezTo>
                  <a:pt x="2726" y="0"/>
                  <a:pt x="2726" y="0"/>
                  <a:pt x="2726" y="0"/>
                </a:cubicBezTo>
                <a:cubicBezTo>
                  <a:pt x="2723" y="0"/>
                  <a:pt x="2720" y="3"/>
                  <a:pt x="2720" y="6"/>
                </a:cubicBezTo>
                <a:cubicBezTo>
                  <a:pt x="2720" y="10"/>
                  <a:pt x="2723" y="12"/>
                  <a:pt x="2726" y="12"/>
                </a:cubicBezTo>
                <a:close/>
                <a:moveTo>
                  <a:pt x="2686" y="12"/>
                </a:moveTo>
                <a:cubicBezTo>
                  <a:pt x="2686" y="12"/>
                  <a:pt x="2686" y="12"/>
                  <a:pt x="2686" y="12"/>
                </a:cubicBezTo>
                <a:cubicBezTo>
                  <a:pt x="2689" y="12"/>
                  <a:pt x="2692" y="10"/>
                  <a:pt x="2692" y="6"/>
                </a:cubicBezTo>
                <a:cubicBezTo>
                  <a:pt x="2692" y="6"/>
                  <a:pt x="2692" y="6"/>
                  <a:pt x="2692" y="6"/>
                </a:cubicBezTo>
                <a:cubicBezTo>
                  <a:pt x="2692" y="3"/>
                  <a:pt x="2689" y="0"/>
                  <a:pt x="2686" y="0"/>
                </a:cubicBezTo>
                <a:cubicBezTo>
                  <a:pt x="2686" y="0"/>
                  <a:pt x="2686" y="0"/>
                  <a:pt x="2686" y="0"/>
                </a:cubicBezTo>
                <a:cubicBezTo>
                  <a:pt x="2683" y="0"/>
                  <a:pt x="2680" y="3"/>
                  <a:pt x="2680" y="6"/>
                </a:cubicBezTo>
                <a:cubicBezTo>
                  <a:pt x="2680" y="10"/>
                  <a:pt x="2683" y="12"/>
                  <a:pt x="2686" y="12"/>
                </a:cubicBezTo>
                <a:close/>
                <a:moveTo>
                  <a:pt x="2646" y="12"/>
                </a:moveTo>
                <a:cubicBezTo>
                  <a:pt x="2646" y="12"/>
                  <a:pt x="2646" y="12"/>
                  <a:pt x="2646" y="12"/>
                </a:cubicBezTo>
                <a:cubicBezTo>
                  <a:pt x="2649" y="12"/>
                  <a:pt x="2652" y="10"/>
                  <a:pt x="2652" y="6"/>
                </a:cubicBezTo>
                <a:cubicBezTo>
                  <a:pt x="2652" y="6"/>
                  <a:pt x="2652" y="6"/>
                  <a:pt x="2652" y="6"/>
                </a:cubicBezTo>
                <a:cubicBezTo>
                  <a:pt x="2652" y="3"/>
                  <a:pt x="2649" y="0"/>
                  <a:pt x="2646" y="0"/>
                </a:cubicBezTo>
                <a:cubicBezTo>
                  <a:pt x="2646" y="0"/>
                  <a:pt x="2646" y="0"/>
                  <a:pt x="2646" y="0"/>
                </a:cubicBezTo>
                <a:cubicBezTo>
                  <a:pt x="2643" y="0"/>
                  <a:pt x="2640" y="3"/>
                  <a:pt x="2640" y="6"/>
                </a:cubicBezTo>
                <a:cubicBezTo>
                  <a:pt x="2640" y="10"/>
                  <a:pt x="2643" y="12"/>
                  <a:pt x="2646" y="12"/>
                </a:cubicBezTo>
                <a:close/>
                <a:moveTo>
                  <a:pt x="2606" y="12"/>
                </a:moveTo>
                <a:cubicBezTo>
                  <a:pt x="2606" y="12"/>
                  <a:pt x="2606" y="12"/>
                  <a:pt x="2606" y="12"/>
                </a:cubicBezTo>
                <a:cubicBezTo>
                  <a:pt x="2609" y="12"/>
                  <a:pt x="2612" y="10"/>
                  <a:pt x="2612" y="6"/>
                </a:cubicBezTo>
                <a:cubicBezTo>
                  <a:pt x="2612" y="6"/>
                  <a:pt x="2612" y="6"/>
                  <a:pt x="2612" y="6"/>
                </a:cubicBezTo>
                <a:cubicBezTo>
                  <a:pt x="2612" y="3"/>
                  <a:pt x="2609" y="0"/>
                  <a:pt x="2606" y="0"/>
                </a:cubicBezTo>
                <a:cubicBezTo>
                  <a:pt x="2606" y="0"/>
                  <a:pt x="2606" y="0"/>
                  <a:pt x="2606" y="0"/>
                </a:cubicBezTo>
                <a:cubicBezTo>
                  <a:pt x="2603" y="0"/>
                  <a:pt x="2600" y="3"/>
                  <a:pt x="2600" y="6"/>
                </a:cubicBezTo>
                <a:cubicBezTo>
                  <a:pt x="2600" y="10"/>
                  <a:pt x="2603" y="12"/>
                  <a:pt x="2606" y="12"/>
                </a:cubicBezTo>
                <a:close/>
                <a:moveTo>
                  <a:pt x="2566" y="12"/>
                </a:moveTo>
                <a:cubicBezTo>
                  <a:pt x="2566" y="12"/>
                  <a:pt x="2566" y="12"/>
                  <a:pt x="2566" y="12"/>
                </a:cubicBezTo>
                <a:cubicBezTo>
                  <a:pt x="2569" y="12"/>
                  <a:pt x="2572" y="10"/>
                  <a:pt x="2572" y="6"/>
                </a:cubicBezTo>
                <a:cubicBezTo>
                  <a:pt x="2572" y="6"/>
                  <a:pt x="2572" y="6"/>
                  <a:pt x="2572" y="6"/>
                </a:cubicBezTo>
                <a:cubicBezTo>
                  <a:pt x="2572" y="3"/>
                  <a:pt x="2569" y="0"/>
                  <a:pt x="2566" y="0"/>
                </a:cubicBezTo>
                <a:cubicBezTo>
                  <a:pt x="2566" y="0"/>
                  <a:pt x="2566" y="0"/>
                  <a:pt x="2566" y="0"/>
                </a:cubicBezTo>
                <a:cubicBezTo>
                  <a:pt x="2563" y="0"/>
                  <a:pt x="2560" y="3"/>
                  <a:pt x="2560" y="6"/>
                </a:cubicBezTo>
                <a:cubicBezTo>
                  <a:pt x="2560" y="10"/>
                  <a:pt x="2563" y="12"/>
                  <a:pt x="2566" y="12"/>
                </a:cubicBezTo>
                <a:close/>
                <a:moveTo>
                  <a:pt x="2526" y="12"/>
                </a:moveTo>
                <a:cubicBezTo>
                  <a:pt x="2526" y="12"/>
                  <a:pt x="2526" y="12"/>
                  <a:pt x="2526" y="12"/>
                </a:cubicBezTo>
                <a:cubicBezTo>
                  <a:pt x="2529" y="12"/>
                  <a:pt x="2532" y="10"/>
                  <a:pt x="2532" y="6"/>
                </a:cubicBezTo>
                <a:cubicBezTo>
                  <a:pt x="2532" y="6"/>
                  <a:pt x="2532" y="6"/>
                  <a:pt x="2532" y="6"/>
                </a:cubicBezTo>
                <a:cubicBezTo>
                  <a:pt x="2532" y="3"/>
                  <a:pt x="2529" y="0"/>
                  <a:pt x="2526" y="0"/>
                </a:cubicBezTo>
                <a:cubicBezTo>
                  <a:pt x="2526" y="0"/>
                  <a:pt x="2526" y="0"/>
                  <a:pt x="2526" y="0"/>
                </a:cubicBezTo>
                <a:cubicBezTo>
                  <a:pt x="2523" y="0"/>
                  <a:pt x="2520" y="3"/>
                  <a:pt x="2520" y="6"/>
                </a:cubicBezTo>
                <a:cubicBezTo>
                  <a:pt x="2520" y="10"/>
                  <a:pt x="2523" y="12"/>
                  <a:pt x="2526" y="12"/>
                </a:cubicBezTo>
                <a:close/>
                <a:moveTo>
                  <a:pt x="2486" y="12"/>
                </a:moveTo>
                <a:cubicBezTo>
                  <a:pt x="2486" y="12"/>
                  <a:pt x="2486" y="12"/>
                  <a:pt x="2486" y="12"/>
                </a:cubicBezTo>
                <a:cubicBezTo>
                  <a:pt x="2489" y="12"/>
                  <a:pt x="2492" y="10"/>
                  <a:pt x="2492" y="6"/>
                </a:cubicBezTo>
                <a:cubicBezTo>
                  <a:pt x="2492" y="6"/>
                  <a:pt x="2492" y="6"/>
                  <a:pt x="2492" y="6"/>
                </a:cubicBezTo>
                <a:cubicBezTo>
                  <a:pt x="2492" y="3"/>
                  <a:pt x="2489" y="0"/>
                  <a:pt x="2486" y="0"/>
                </a:cubicBezTo>
                <a:cubicBezTo>
                  <a:pt x="2486" y="0"/>
                  <a:pt x="2486" y="0"/>
                  <a:pt x="2486" y="0"/>
                </a:cubicBezTo>
                <a:cubicBezTo>
                  <a:pt x="2483" y="0"/>
                  <a:pt x="2480" y="3"/>
                  <a:pt x="2480" y="6"/>
                </a:cubicBezTo>
                <a:cubicBezTo>
                  <a:pt x="2480" y="10"/>
                  <a:pt x="2483" y="12"/>
                  <a:pt x="2486" y="12"/>
                </a:cubicBezTo>
                <a:close/>
                <a:moveTo>
                  <a:pt x="2446" y="12"/>
                </a:moveTo>
                <a:cubicBezTo>
                  <a:pt x="2446" y="12"/>
                  <a:pt x="2446" y="12"/>
                  <a:pt x="2446" y="12"/>
                </a:cubicBezTo>
                <a:cubicBezTo>
                  <a:pt x="2449" y="12"/>
                  <a:pt x="2452" y="10"/>
                  <a:pt x="2452" y="6"/>
                </a:cubicBezTo>
                <a:cubicBezTo>
                  <a:pt x="2452" y="6"/>
                  <a:pt x="2452" y="6"/>
                  <a:pt x="2452" y="6"/>
                </a:cubicBezTo>
                <a:cubicBezTo>
                  <a:pt x="2452" y="3"/>
                  <a:pt x="2449" y="0"/>
                  <a:pt x="2446" y="0"/>
                </a:cubicBezTo>
                <a:cubicBezTo>
                  <a:pt x="2446" y="0"/>
                  <a:pt x="2446" y="0"/>
                  <a:pt x="2446" y="0"/>
                </a:cubicBezTo>
                <a:cubicBezTo>
                  <a:pt x="2443" y="0"/>
                  <a:pt x="2440" y="3"/>
                  <a:pt x="2440" y="6"/>
                </a:cubicBezTo>
                <a:cubicBezTo>
                  <a:pt x="2440" y="10"/>
                  <a:pt x="2443" y="12"/>
                  <a:pt x="2446" y="12"/>
                </a:cubicBezTo>
                <a:close/>
                <a:moveTo>
                  <a:pt x="2406" y="12"/>
                </a:moveTo>
                <a:cubicBezTo>
                  <a:pt x="2406" y="12"/>
                  <a:pt x="2406" y="12"/>
                  <a:pt x="2406" y="12"/>
                </a:cubicBezTo>
                <a:cubicBezTo>
                  <a:pt x="2409" y="12"/>
                  <a:pt x="2412" y="10"/>
                  <a:pt x="2412" y="6"/>
                </a:cubicBezTo>
                <a:cubicBezTo>
                  <a:pt x="2412" y="6"/>
                  <a:pt x="2412" y="6"/>
                  <a:pt x="2412" y="6"/>
                </a:cubicBezTo>
                <a:cubicBezTo>
                  <a:pt x="2412" y="3"/>
                  <a:pt x="2409" y="0"/>
                  <a:pt x="2406" y="0"/>
                </a:cubicBezTo>
                <a:cubicBezTo>
                  <a:pt x="2406" y="0"/>
                  <a:pt x="2406" y="0"/>
                  <a:pt x="2406" y="0"/>
                </a:cubicBezTo>
                <a:cubicBezTo>
                  <a:pt x="2403" y="0"/>
                  <a:pt x="2400" y="3"/>
                  <a:pt x="2400" y="6"/>
                </a:cubicBezTo>
                <a:cubicBezTo>
                  <a:pt x="2400" y="10"/>
                  <a:pt x="2403" y="12"/>
                  <a:pt x="2406" y="12"/>
                </a:cubicBezTo>
                <a:close/>
                <a:moveTo>
                  <a:pt x="2366" y="12"/>
                </a:moveTo>
                <a:cubicBezTo>
                  <a:pt x="2366" y="12"/>
                  <a:pt x="2366" y="12"/>
                  <a:pt x="2366" y="12"/>
                </a:cubicBezTo>
                <a:cubicBezTo>
                  <a:pt x="2369" y="12"/>
                  <a:pt x="2372" y="10"/>
                  <a:pt x="2372" y="6"/>
                </a:cubicBezTo>
                <a:cubicBezTo>
                  <a:pt x="2372" y="6"/>
                  <a:pt x="2372" y="6"/>
                  <a:pt x="2372" y="6"/>
                </a:cubicBezTo>
                <a:cubicBezTo>
                  <a:pt x="2372" y="3"/>
                  <a:pt x="2369" y="0"/>
                  <a:pt x="2366" y="0"/>
                </a:cubicBezTo>
                <a:cubicBezTo>
                  <a:pt x="2366" y="0"/>
                  <a:pt x="2366" y="0"/>
                  <a:pt x="2366" y="0"/>
                </a:cubicBezTo>
                <a:cubicBezTo>
                  <a:pt x="2363" y="0"/>
                  <a:pt x="2360" y="3"/>
                  <a:pt x="2360" y="6"/>
                </a:cubicBezTo>
                <a:cubicBezTo>
                  <a:pt x="2360" y="10"/>
                  <a:pt x="2363" y="12"/>
                  <a:pt x="2366" y="12"/>
                </a:cubicBezTo>
                <a:close/>
                <a:moveTo>
                  <a:pt x="2326" y="12"/>
                </a:moveTo>
                <a:cubicBezTo>
                  <a:pt x="2326" y="12"/>
                  <a:pt x="2326" y="12"/>
                  <a:pt x="2326" y="12"/>
                </a:cubicBezTo>
                <a:cubicBezTo>
                  <a:pt x="2329" y="12"/>
                  <a:pt x="2332" y="10"/>
                  <a:pt x="2332" y="6"/>
                </a:cubicBezTo>
                <a:cubicBezTo>
                  <a:pt x="2332" y="6"/>
                  <a:pt x="2332" y="6"/>
                  <a:pt x="2332" y="6"/>
                </a:cubicBezTo>
                <a:cubicBezTo>
                  <a:pt x="2332" y="3"/>
                  <a:pt x="2329" y="0"/>
                  <a:pt x="2326" y="0"/>
                </a:cubicBezTo>
                <a:cubicBezTo>
                  <a:pt x="2326" y="0"/>
                  <a:pt x="2326" y="0"/>
                  <a:pt x="2326" y="0"/>
                </a:cubicBezTo>
                <a:cubicBezTo>
                  <a:pt x="2323" y="0"/>
                  <a:pt x="2320" y="3"/>
                  <a:pt x="2320" y="6"/>
                </a:cubicBezTo>
                <a:cubicBezTo>
                  <a:pt x="2320" y="10"/>
                  <a:pt x="2323" y="12"/>
                  <a:pt x="2326" y="12"/>
                </a:cubicBezTo>
                <a:close/>
                <a:moveTo>
                  <a:pt x="2286" y="12"/>
                </a:moveTo>
                <a:cubicBezTo>
                  <a:pt x="2286" y="12"/>
                  <a:pt x="2286" y="12"/>
                  <a:pt x="2286" y="12"/>
                </a:cubicBezTo>
                <a:cubicBezTo>
                  <a:pt x="2289" y="12"/>
                  <a:pt x="2292" y="10"/>
                  <a:pt x="2292" y="6"/>
                </a:cubicBezTo>
                <a:cubicBezTo>
                  <a:pt x="2292" y="6"/>
                  <a:pt x="2292" y="6"/>
                  <a:pt x="2292" y="6"/>
                </a:cubicBezTo>
                <a:cubicBezTo>
                  <a:pt x="2292" y="3"/>
                  <a:pt x="2289" y="0"/>
                  <a:pt x="2286" y="0"/>
                </a:cubicBezTo>
                <a:cubicBezTo>
                  <a:pt x="2286" y="0"/>
                  <a:pt x="2286" y="0"/>
                  <a:pt x="2286" y="0"/>
                </a:cubicBezTo>
                <a:cubicBezTo>
                  <a:pt x="2283" y="0"/>
                  <a:pt x="2280" y="3"/>
                  <a:pt x="2280" y="6"/>
                </a:cubicBezTo>
                <a:cubicBezTo>
                  <a:pt x="2280" y="10"/>
                  <a:pt x="2283" y="12"/>
                  <a:pt x="2286" y="12"/>
                </a:cubicBezTo>
                <a:close/>
                <a:moveTo>
                  <a:pt x="2246" y="12"/>
                </a:moveTo>
                <a:cubicBezTo>
                  <a:pt x="2246" y="12"/>
                  <a:pt x="2246" y="12"/>
                  <a:pt x="2246" y="12"/>
                </a:cubicBezTo>
                <a:cubicBezTo>
                  <a:pt x="2249" y="12"/>
                  <a:pt x="2252" y="10"/>
                  <a:pt x="2252" y="6"/>
                </a:cubicBezTo>
                <a:cubicBezTo>
                  <a:pt x="2252" y="6"/>
                  <a:pt x="2252" y="6"/>
                  <a:pt x="2252" y="6"/>
                </a:cubicBezTo>
                <a:cubicBezTo>
                  <a:pt x="2252" y="3"/>
                  <a:pt x="2249" y="0"/>
                  <a:pt x="2246" y="0"/>
                </a:cubicBezTo>
                <a:cubicBezTo>
                  <a:pt x="2246" y="0"/>
                  <a:pt x="2246" y="0"/>
                  <a:pt x="2246" y="0"/>
                </a:cubicBezTo>
                <a:cubicBezTo>
                  <a:pt x="2243" y="0"/>
                  <a:pt x="2240" y="3"/>
                  <a:pt x="2240" y="6"/>
                </a:cubicBezTo>
                <a:cubicBezTo>
                  <a:pt x="2240" y="10"/>
                  <a:pt x="2243" y="12"/>
                  <a:pt x="2246" y="12"/>
                </a:cubicBezTo>
                <a:close/>
                <a:moveTo>
                  <a:pt x="2206" y="12"/>
                </a:moveTo>
                <a:cubicBezTo>
                  <a:pt x="2206" y="12"/>
                  <a:pt x="2206" y="12"/>
                  <a:pt x="2206" y="12"/>
                </a:cubicBezTo>
                <a:cubicBezTo>
                  <a:pt x="2209" y="12"/>
                  <a:pt x="2212" y="10"/>
                  <a:pt x="2212" y="6"/>
                </a:cubicBezTo>
                <a:cubicBezTo>
                  <a:pt x="2212" y="6"/>
                  <a:pt x="2212" y="6"/>
                  <a:pt x="2212" y="6"/>
                </a:cubicBezTo>
                <a:cubicBezTo>
                  <a:pt x="2212" y="3"/>
                  <a:pt x="2209" y="0"/>
                  <a:pt x="2206" y="0"/>
                </a:cubicBezTo>
                <a:cubicBezTo>
                  <a:pt x="2206" y="0"/>
                  <a:pt x="2206" y="0"/>
                  <a:pt x="2206" y="0"/>
                </a:cubicBezTo>
                <a:cubicBezTo>
                  <a:pt x="2203" y="0"/>
                  <a:pt x="2200" y="3"/>
                  <a:pt x="2200" y="6"/>
                </a:cubicBezTo>
                <a:cubicBezTo>
                  <a:pt x="2200" y="10"/>
                  <a:pt x="2203" y="12"/>
                  <a:pt x="2206" y="12"/>
                </a:cubicBezTo>
                <a:close/>
                <a:moveTo>
                  <a:pt x="2166" y="12"/>
                </a:moveTo>
                <a:cubicBezTo>
                  <a:pt x="2166" y="12"/>
                  <a:pt x="2166" y="12"/>
                  <a:pt x="2166" y="12"/>
                </a:cubicBezTo>
                <a:cubicBezTo>
                  <a:pt x="2169" y="12"/>
                  <a:pt x="2172" y="10"/>
                  <a:pt x="2172" y="6"/>
                </a:cubicBezTo>
                <a:cubicBezTo>
                  <a:pt x="2172" y="6"/>
                  <a:pt x="2172" y="6"/>
                  <a:pt x="2172" y="6"/>
                </a:cubicBezTo>
                <a:cubicBezTo>
                  <a:pt x="2172" y="3"/>
                  <a:pt x="2169" y="0"/>
                  <a:pt x="2166" y="0"/>
                </a:cubicBezTo>
                <a:cubicBezTo>
                  <a:pt x="2166" y="0"/>
                  <a:pt x="2166" y="0"/>
                  <a:pt x="2166" y="0"/>
                </a:cubicBezTo>
                <a:cubicBezTo>
                  <a:pt x="2163" y="0"/>
                  <a:pt x="2160" y="3"/>
                  <a:pt x="2160" y="6"/>
                </a:cubicBezTo>
                <a:cubicBezTo>
                  <a:pt x="2160" y="10"/>
                  <a:pt x="2163" y="12"/>
                  <a:pt x="2166" y="12"/>
                </a:cubicBezTo>
                <a:close/>
                <a:moveTo>
                  <a:pt x="2126" y="12"/>
                </a:moveTo>
                <a:cubicBezTo>
                  <a:pt x="2126" y="12"/>
                  <a:pt x="2126" y="12"/>
                  <a:pt x="2126" y="12"/>
                </a:cubicBezTo>
                <a:cubicBezTo>
                  <a:pt x="2129" y="12"/>
                  <a:pt x="2132" y="10"/>
                  <a:pt x="2132" y="6"/>
                </a:cubicBezTo>
                <a:cubicBezTo>
                  <a:pt x="2132" y="6"/>
                  <a:pt x="2132" y="6"/>
                  <a:pt x="2132" y="6"/>
                </a:cubicBezTo>
                <a:cubicBezTo>
                  <a:pt x="2132" y="3"/>
                  <a:pt x="2129" y="0"/>
                  <a:pt x="2126" y="0"/>
                </a:cubicBezTo>
                <a:cubicBezTo>
                  <a:pt x="2126" y="0"/>
                  <a:pt x="2126" y="0"/>
                  <a:pt x="2126" y="0"/>
                </a:cubicBezTo>
                <a:cubicBezTo>
                  <a:pt x="2123" y="0"/>
                  <a:pt x="2120" y="3"/>
                  <a:pt x="2120" y="6"/>
                </a:cubicBezTo>
                <a:cubicBezTo>
                  <a:pt x="2120" y="10"/>
                  <a:pt x="2123" y="12"/>
                  <a:pt x="2126" y="12"/>
                </a:cubicBezTo>
                <a:close/>
                <a:moveTo>
                  <a:pt x="2086" y="12"/>
                </a:moveTo>
                <a:cubicBezTo>
                  <a:pt x="2086" y="12"/>
                  <a:pt x="2086" y="12"/>
                  <a:pt x="2086" y="12"/>
                </a:cubicBezTo>
                <a:cubicBezTo>
                  <a:pt x="2089" y="12"/>
                  <a:pt x="2092" y="10"/>
                  <a:pt x="2092" y="6"/>
                </a:cubicBezTo>
                <a:cubicBezTo>
                  <a:pt x="2092" y="6"/>
                  <a:pt x="2092" y="6"/>
                  <a:pt x="2092" y="6"/>
                </a:cubicBezTo>
                <a:cubicBezTo>
                  <a:pt x="2092" y="3"/>
                  <a:pt x="2089" y="0"/>
                  <a:pt x="2086" y="0"/>
                </a:cubicBezTo>
                <a:cubicBezTo>
                  <a:pt x="2086" y="0"/>
                  <a:pt x="2086" y="0"/>
                  <a:pt x="2086" y="0"/>
                </a:cubicBezTo>
                <a:cubicBezTo>
                  <a:pt x="2083" y="0"/>
                  <a:pt x="2080" y="3"/>
                  <a:pt x="2080" y="6"/>
                </a:cubicBezTo>
                <a:cubicBezTo>
                  <a:pt x="2080" y="10"/>
                  <a:pt x="2083" y="12"/>
                  <a:pt x="2086" y="12"/>
                </a:cubicBezTo>
                <a:close/>
                <a:moveTo>
                  <a:pt x="2046" y="12"/>
                </a:moveTo>
                <a:cubicBezTo>
                  <a:pt x="2046" y="12"/>
                  <a:pt x="2046" y="12"/>
                  <a:pt x="2046" y="12"/>
                </a:cubicBezTo>
                <a:cubicBezTo>
                  <a:pt x="2049" y="12"/>
                  <a:pt x="2052" y="10"/>
                  <a:pt x="2052" y="6"/>
                </a:cubicBezTo>
                <a:cubicBezTo>
                  <a:pt x="2052" y="6"/>
                  <a:pt x="2052" y="6"/>
                  <a:pt x="2052" y="6"/>
                </a:cubicBezTo>
                <a:cubicBezTo>
                  <a:pt x="2052" y="3"/>
                  <a:pt x="2049" y="0"/>
                  <a:pt x="2046" y="0"/>
                </a:cubicBezTo>
                <a:cubicBezTo>
                  <a:pt x="2046" y="0"/>
                  <a:pt x="2046" y="0"/>
                  <a:pt x="2046" y="0"/>
                </a:cubicBezTo>
                <a:cubicBezTo>
                  <a:pt x="2043" y="0"/>
                  <a:pt x="2040" y="3"/>
                  <a:pt x="2040" y="6"/>
                </a:cubicBezTo>
                <a:cubicBezTo>
                  <a:pt x="2040" y="10"/>
                  <a:pt x="2043" y="12"/>
                  <a:pt x="2046" y="12"/>
                </a:cubicBezTo>
                <a:close/>
                <a:moveTo>
                  <a:pt x="2006" y="12"/>
                </a:moveTo>
                <a:cubicBezTo>
                  <a:pt x="2006" y="12"/>
                  <a:pt x="2006" y="12"/>
                  <a:pt x="2006" y="12"/>
                </a:cubicBezTo>
                <a:cubicBezTo>
                  <a:pt x="2009" y="12"/>
                  <a:pt x="2012" y="10"/>
                  <a:pt x="2012" y="6"/>
                </a:cubicBezTo>
                <a:cubicBezTo>
                  <a:pt x="2012" y="6"/>
                  <a:pt x="2012" y="6"/>
                  <a:pt x="2012" y="6"/>
                </a:cubicBezTo>
                <a:cubicBezTo>
                  <a:pt x="2012" y="3"/>
                  <a:pt x="2009" y="0"/>
                  <a:pt x="2006" y="0"/>
                </a:cubicBezTo>
                <a:cubicBezTo>
                  <a:pt x="2006" y="0"/>
                  <a:pt x="2006" y="0"/>
                  <a:pt x="2006" y="0"/>
                </a:cubicBezTo>
                <a:cubicBezTo>
                  <a:pt x="2003" y="0"/>
                  <a:pt x="2000" y="3"/>
                  <a:pt x="2000" y="6"/>
                </a:cubicBezTo>
                <a:cubicBezTo>
                  <a:pt x="2000" y="10"/>
                  <a:pt x="2003" y="12"/>
                  <a:pt x="2006" y="12"/>
                </a:cubicBezTo>
                <a:close/>
                <a:moveTo>
                  <a:pt x="1966" y="12"/>
                </a:moveTo>
                <a:cubicBezTo>
                  <a:pt x="1966" y="12"/>
                  <a:pt x="1966" y="12"/>
                  <a:pt x="1966" y="12"/>
                </a:cubicBezTo>
                <a:cubicBezTo>
                  <a:pt x="1969" y="12"/>
                  <a:pt x="1972" y="10"/>
                  <a:pt x="1972" y="6"/>
                </a:cubicBezTo>
                <a:cubicBezTo>
                  <a:pt x="1972" y="6"/>
                  <a:pt x="1972" y="6"/>
                  <a:pt x="1972" y="6"/>
                </a:cubicBezTo>
                <a:cubicBezTo>
                  <a:pt x="1972" y="3"/>
                  <a:pt x="1969" y="0"/>
                  <a:pt x="1966" y="0"/>
                </a:cubicBezTo>
                <a:cubicBezTo>
                  <a:pt x="1966" y="0"/>
                  <a:pt x="1966" y="0"/>
                  <a:pt x="1966" y="0"/>
                </a:cubicBezTo>
                <a:cubicBezTo>
                  <a:pt x="1963" y="0"/>
                  <a:pt x="1960" y="3"/>
                  <a:pt x="1960" y="6"/>
                </a:cubicBezTo>
                <a:cubicBezTo>
                  <a:pt x="1960" y="10"/>
                  <a:pt x="1963" y="12"/>
                  <a:pt x="1966" y="12"/>
                </a:cubicBezTo>
                <a:close/>
                <a:moveTo>
                  <a:pt x="1926" y="12"/>
                </a:moveTo>
                <a:cubicBezTo>
                  <a:pt x="1926" y="12"/>
                  <a:pt x="1926" y="12"/>
                  <a:pt x="1926" y="12"/>
                </a:cubicBezTo>
                <a:cubicBezTo>
                  <a:pt x="1929" y="12"/>
                  <a:pt x="1932" y="10"/>
                  <a:pt x="1932" y="6"/>
                </a:cubicBezTo>
                <a:cubicBezTo>
                  <a:pt x="1932" y="6"/>
                  <a:pt x="1932" y="6"/>
                  <a:pt x="1932" y="6"/>
                </a:cubicBezTo>
                <a:cubicBezTo>
                  <a:pt x="1932" y="3"/>
                  <a:pt x="1929" y="0"/>
                  <a:pt x="1926" y="0"/>
                </a:cubicBezTo>
                <a:cubicBezTo>
                  <a:pt x="1926" y="0"/>
                  <a:pt x="1926" y="0"/>
                  <a:pt x="1926" y="0"/>
                </a:cubicBezTo>
                <a:cubicBezTo>
                  <a:pt x="1923" y="0"/>
                  <a:pt x="1920" y="3"/>
                  <a:pt x="1920" y="6"/>
                </a:cubicBezTo>
                <a:cubicBezTo>
                  <a:pt x="1920" y="10"/>
                  <a:pt x="1923" y="12"/>
                  <a:pt x="1926" y="12"/>
                </a:cubicBezTo>
                <a:close/>
                <a:moveTo>
                  <a:pt x="1886" y="12"/>
                </a:moveTo>
                <a:cubicBezTo>
                  <a:pt x="1886" y="12"/>
                  <a:pt x="1886" y="12"/>
                  <a:pt x="1886" y="12"/>
                </a:cubicBezTo>
                <a:cubicBezTo>
                  <a:pt x="1889" y="12"/>
                  <a:pt x="1892" y="10"/>
                  <a:pt x="1892" y="6"/>
                </a:cubicBezTo>
                <a:cubicBezTo>
                  <a:pt x="1892" y="6"/>
                  <a:pt x="1892" y="6"/>
                  <a:pt x="1892" y="6"/>
                </a:cubicBezTo>
                <a:cubicBezTo>
                  <a:pt x="1892" y="3"/>
                  <a:pt x="1889" y="0"/>
                  <a:pt x="1886" y="0"/>
                </a:cubicBezTo>
                <a:cubicBezTo>
                  <a:pt x="1886" y="0"/>
                  <a:pt x="1886" y="0"/>
                  <a:pt x="1886" y="0"/>
                </a:cubicBezTo>
                <a:cubicBezTo>
                  <a:pt x="1883" y="0"/>
                  <a:pt x="1880" y="3"/>
                  <a:pt x="1880" y="6"/>
                </a:cubicBezTo>
                <a:cubicBezTo>
                  <a:pt x="1880" y="10"/>
                  <a:pt x="1883" y="12"/>
                  <a:pt x="1886" y="12"/>
                </a:cubicBezTo>
                <a:close/>
                <a:moveTo>
                  <a:pt x="1846" y="12"/>
                </a:moveTo>
                <a:cubicBezTo>
                  <a:pt x="1846" y="12"/>
                  <a:pt x="1846" y="12"/>
                  <a:pt x="1846" y="12"/>
                </a:cubicBezTo>
                <a:cubicBezTo>
                  <a:pt x="1849" y="12"/>
                  <a:pt x="1852" y="10"/>
                  <a:pt x="1852" y="6"/>
                </a:cubicBezTo>
                <a:cubicBezTo>
                  <a:pt x="1852" y="6"/>
                  <a:pt x="1852" y="6"/>
                  <a:pt x="1852" y="6"/>
                </a:cubicBezTo>
                <a:cubicBezTo>
                  <a:pt x="1852" y="3"/>
                  <a:pt x="1849" y="0"/>
                  <a:pt x="1846" y="0"/>
                </a:cubicBezTo>
                <a:cubicBezTo>
                  <a:pt x="1846" y="0"/>
                  <a:pt x="1846" y="0"/>
                  <a:pt x="1846" y="0"/>
                </a:cubicBezTo>
                <a:cubicBezTo>
                  <a:pt x="1843" y="0"/>
                  <a:pt x="1840" y="3"/>
                  <a:pt x="1840" y="6"/>
                </a:cubicBezTo>
                <a:cubicBezTo>
                  <a:pt x="1840" y="10"/>
                  <a:pt x="1843" y="12"/>
                  <a:pt x="1846" y="12"/>
                </a:cubicBezTo>
                <a:close/>
                <a:moveTo>
                  <a:pt x="1806" y="12"/>
                </a:moveTo>
                <a:cubicBezTo>
                  <a:pt x="1806" y="12"/>
                  <a:pt x="1806" y="12"/>
                  <a:pt x="1806" y="12"/>
                </a:cubicBezTo>
                <a:cubicBezTo>
                  <a:pt x="1809" y="12"/>
                  <a:pt x="1812" y="10"/>
                  <a:pt x="1812" y="6"/>
                </a:cubicBezTo>
                <a:cubicBezTo>
                  <a:pt x="1812" y="6"/>
                  <a:pt x="1812" y="6"/>
                  <a:pt x="1812" y="6"/>
                </a:cubicBezTo>
                <a:cubicBezTo>
                  <a:pt x="1812" y="3"/>
                  <a:pt x="1809" y="0"/>
                  <a:pt x="1806" y="0"/>
                </a:cubicBezTo>
                <a:cubicBezTo>
                  <a:pt x="1806" y="0"/>
                  <a:pt x="1806" y="0"/>
                  <a:pt x="1806" y="0"/>
                </a:cubicBezTo>
                <a:cubicBezTo>
                  <a:pt x="1803" y="0"/>
                  <a:pt x="1800" y="3"/>
                  <a:pt x="1800" y="6"/>
                </a:cubicBezTo>
                <a:cubicBezTo>
                  <a:pt x="1800" y="10"/>
                  <a:pt x="1803" y="12"/>
                  <a:pt x="1806" y="12"/>
                </a:cubicBezTo>
                <a:close/>
                <a:moveTo>
                  <a:pt x="1766" y="12"/>
                </a:moveTo>
                <a:cubicBezTo>
                  <a:pt x="1766" y="12"/>
                  <a:pt x="1766" y="12"/>
                  <a:pt x="1766" y="12"/>
                </a:cubicBezTo>
                <a:cubicBezTo>
                  <a:pt x="1769" y="12"/>
                  <a:pt x="1772" y="10"/>
                  <a:pt x="1772" y="6"/>
                </a:cubicBezTo>
                <a:cubicBezTo>
                  <a:pt x="1772" y="6"/>
                  <a:pt x="1772" y="6"/>
                  <a:pt x="1772" y="6"/>
                </a:cubicBezTo>
                <a:cubicBezTo>
                  <a:pt x="1772" y="3"/>
                  <a:pt x="1769" y="0"/>
                  <a:pt x="1766" y="0"/>
                </a:cubicBezTo>
                <a:cubicBezTo>
                  <a:pt x="1766" y="0"/>
                  <a:pt x="1766" y="0"/>
                  <a:pt x="1766" y="0"/>
                </a:cubicBezTo>
                <a:cubicBezTo>
                  <a:pt x="1763" y="0"/>
                  <a:pt x="1760" y="3"/>
                  <a:pt x="1760" y="6"/>
                </a:cubicBezTo>
                <a:cubicBezTo>
                  <a:pt x="1760" y="10"/>
                  <a:pt x="1763" y="12"/>
                  <a:pt x="1766" y="12"/>
                </a:cubicBezTo>
                <a:close/>
                <a:moveTo>
                  <a:pt x="1726" y="12"/>
                </a:moveTo>
                <a:cubicBezTo>
                  <a:pt x="1726" y="12"/>
                  <a:pt x="1726" y="12"/>
                  <a:pt x="1726" y="12"/>
                </a:cubicBezTo>
                <a:cubicBezTo>
                  <a:pt x="1729" y="12"/>
                  <a:pt x="1732" y="10"/>
                  <a:pt x="1732" y="6"/>
                </a:cubicBezTo>
                <a:cubicBezTo>
                  <a:pt x="1732" y="6"/>
                  <a:pt x="1732" y="6"/>
                  <a:pt x="1732" y="6"/>
                </a:cubicBezTo>
                <a:cubicBezTo>
                  <a:pt x="1732" y="3"/>
                  <a:pt x="1729" y="0"/>
                  <a:pt x="1726" y="0"/>
                </a:cubicBezTo>
                <a:cubicBezTo>
                  <a:pt x="1726" y="0"/>
                  <a:pt x="1726" y="0"/>
                  <a:pt x="1726" y="0"/>
                </a:cubicBezTo>
                <a:cubicBezTo>
                  <a:pt x="1723" y="0"/>
                  <a:pt x="1720" y="3"/>
                  <a:pt x="1720" y="6"/>
                </a:cubicBezTo>
                <a:cubicBezTo>
                  <a:pt x="1720" y="10"/>
                  <a:pt x="1723" y="12"/>
                  <a:pt x="1726" y="12"/>
                </a:cubicBezTo>
                <a:close/>
                <a:moveTo>
                  <a:pt x="1686" y="12"/>
                </a:moveTo>
                <a:cubicBezTo>
                  <a:pt x="1686" y="12"/>
                  <a:pt x="1686" y="12"/>
                  <a:pt x="1686" y="12"/>
                </a:cubicBezTo>
                <a:cubicBezTo>
                  <a:pt x="1689" y="12"/>
                  <a:pt x="1692" y="10"/>
                  <a:pt x="1692" y="6"/>
                </a:cubicBezTo>
                <a:cubicBezTo>
                  <a:pt x="1692" y="6"/>
                  <a:pt x="1692" y="6"/>
                  <a:pt x="1692" y="6"/>
                </a:cubicBezTo>
                <a:cubicBezTo>
                  <a:pt x="1692" y="3"/>
                  <a:pt x="1689" y="0"/>
                  <a:pt x="1686" y="0"/>
                </a:cubicBezTo>
                <a:cubicBezTo>
                  <a:pt x="1686" y="0"/>
                  <a:pt x="1686" y="0"/>
                  <a:pt x="1686" y="0"/>
                </a:cubicBezTo>
                <a:cubicBezTo>
                  <a:pt x="1683" y="0"/>
                  <a:pt x="1680" y="3"/>
                  <a:pt x="1680" y="6"/>
                </a:cubicBezTo>
                <a:cubicBezTo>
                  <a:pt x="1680" y="10"/>
                  <a:pt x="1683" y="12"/>
                  <a:pt x="1686" y="12"/>
                </a:cubicBezTo>
                <a:close/>
                <a:moveTo>
                  <a:pt x="1646" y="12"/>
                </a:moveTo>
                <a:cubicBezTo>
                  <a:pt x="1646" y="12"/>
                  <a:pt x="1646" y="12"/>
                  <a:pt x="1646" y="12"/>
                </a:cubicBezTo>
                <a:cubicBezTo>
                  <a:pt x="1649" y="12"/>
                  <a:pt x="1652" y="10"/>
                  <a:pt x="1652" y="6"/>
                </a:cubicBezTo>
                <a:cubicBezTo>
                  <a:pt x="1652" y="6"/>
                  <a:pt x="1652" y="6"/>
                  <a:pt x="1652" y="6"/>
                </a:cubicBezTo>
                <a:cubicBezTo>
                  <a:pt x="1652" y="3"/>
                  <a:pt x="1649" y="0"/>
                  <a:pt x="1646" y="0"/>
                </a:cubicBezTo>
                <a:cubicBezTo>
                  <a:pt x="1646" y="0"/>
                  <a:pt x="1646" y="0"/>
                  <a:pt x="1646" y="0"/>
                </a:cubicBezTo>
                <a:cubicBezTo>
                  <a:pt x="1643" y="0"/>
                  <a:pt x="1640" y="3"/>
                  <a:pt x="1640" y="6"/>
                </a:cubicBezTo>
                <a:cubicBezTo>
                  <a:pt x="1640" y="10"/>
                  <a:pt x="1643" y="12"/>
                  <a:pt x="1646" y="12"/>
                </a:cubicBezTo>
                <a:close/>
                <a:moveTo>
                  <a:pt x="1606" y="12"/>
                </a:moveTo>
                <a:cubicBezTo>
                  <a:pt x="1606" y="12"/>
                  <a:pt x="1606" y="12"/>
                  <a:pt x="1606" y="12"/>
                </a:cubicBezTo>
                <a:cubicBezTo>
                  <a:pt x="1609" y="12"/>
                  <a:pt x="1612" y="10"/>
                  <a:pt x="1612" y="6"/>
                </a:cubicBezTo>
                <a:cubicBezTo>
                  <a:pt x="1612" y="6"/>
                  <a:pt x="1612" y="6"/>
                  <a:pt x="1612" y="6"/>
                </a:cubicBezTo>
                <a:cubicBezTo>
                  <a:pt x="1612" y="3"/>
                  <a:pt x="1609" y="0"/>
                  <a:pt x="1606" y="0"/>
                </a:cubicBezTo>
                <a:cubicBezTo>
                  <a:pt x="1606" y="0"/>
                  <a:pt x="1606" y="0"/>
                  <a:pt x="1606" y="0"/>
                </a:cubicBezTo>
                <a:cubicBezTo>
                  <a:pt x="1603" y="0"/>
                  <a:pt x="1600" y="3"/>
                  <a:pt x="1600" y="6"/>
                </a:cubicBezTo>
                <a:cubicBezTo>
                  <a:pt x="1600" y="10"/>
                  <a:pt x="1603" y="12"/>
                  <a:pt x="1606" y="12"/>
                </a:cubicBezTo>
                <a:close/>
                <a:moveTo>
                  <a:pt x="1566" y="12"/>
                </a:moveTo>
                <a:cubicBezTo>
                  <a:pt x="1566" y="12"/>
                  <a:pt x="1566" y="12"/>
                  <a:pt x="1566" y="12"/>
                </a:cubicBezTo>
                <a:cubicBezTo>
                  <a:pt x="1569" y="12"/>
                  <a:pt x="1572" y="10"/>
                  <a:pt x="1572" y="6"/>
                </a:cubicBezTo>
                <a:cubicBezTo>
                  <a:pt x="1572" y="6"/>
                  <a:pt x="1572" y="6"/>
                  <a:pt x="1572" y="6"/>
                </a:cubicBezTo>
                <a:cubicBezTo>
                  <a:pt x="1572" y="3"/>
                  <a:pt x="1569" y="0"/>
                  <a:pt x="1566" y="0"/>
                </a:cubicBezTo>
                <a:cubicBezTo>
                  <a:pt x="1566" y="0"/>
                  <a:pt x="1566" y="0"/>
                  <a:pt x="1566" y="0"/>
                </a:cubicBezTo>
                <a:cubicBezTo>
                  <a:pt x="1563" y="0"/>
                  <a:pt x="1560" y="3"/>
                  <a:pt x="1560" y="6"/>
                </a:cubicBezTo>
                <a:cubicBezTo>
                  <a:pt x="1560" y="10"/>
                  <a:pt x="1563" y="12"/>
                  <a:pt x="1566" y="12"/>
                </a:cubicBezTo>
                <a:close/>
                <a:moveTo>
                  <a:pt x="1526" y="12"/>
                </a:moveTo>
                <a:cubicBezTo>
                  <a:pt x="1526" y="12"/>
                  <a:pt x="1526" y="12"/>
                  <a:pt x="1526" y="12"/>
                </a:cubicBezTo>
                <a:cubicBezTo>
                  <a:pt x="1529" y="12"/>
                  <a:pt x="1532" y="10"/>
                  <a:pt x="1532" y="6"/>
                </a:cubicBezTo>
                <a:cubicBezTo>
                  <a:pt x="1532" y="6"/>
                  <a:pt x="1532" y="6"/>
                  <a:pt x="1532" y="6"/>
                </a:cubicBezTo>
                <a:cubicBezTo>
                  <a:pt x="1532" y="3"/>
                  <a:pt x="1529" y="0"/>
                  <a:pt x="1526" y="0"/>
                </a:cubicBezTo>
                <a:cubicBezTo>
                  <a:pt x="1526" y="0"/>
                  <a:pt x="1526" y="0"/>
                  <a:pt x="1526" y="0"/>
                </a:cubicBezTo>
                <a:cubicBezTo>
                  <a:pt x="1523" y="0"/>
                  <a:pt x="1520" y="3"/>
                  <a:pt x="1520" y="6"/>
                </a:cubicBezTo>
                <a:cubicBezTo>
                  <a:pt x="1520" y="10"/>
                  <a:pt x="1523" y="12"/>
                  <a:pt x="1526" y="12"/>
                </a:cubicBezTo>
                <a:close/>
                <a:moveTo>
                  <a:pt x="1486" y="12"/>
                </a:moveTo>
                <a:cubicBezTo>
                  <a:pt x="1486" y="12"/>
                  <a:pt x="1486" y="12"/>
                  <a:pt x="1486" y="12"/>
                </a:cubicBezTo>
                <a:cubicBezTo>
                  <a:pt x="1489" y="12"/>
                  <a:pt x="1492" y="10"/>
                  <a:pt x="1492" y="6"/>
                </a:cubicBezTo>
                <a:cubicBezTo>
                  <a:pt x="1492" y="6"/>
                  <a:pt x="1492" y="6"/>
                  <a:pt x="1492" y="6"/>
                </a:cubicBezTo>
                <a:cubicBezTo>
                  <a:pt x="1492" y="3"/>
                  <a:pt x="1489" y="0"/>
                  <a:pt x="1486" y="0"/>
                </a:cubicBezTo>
                <a:cubicBezTo>
                  <a:pt x="1486" y="0"/>
                  <a:pt x="1486" y="0"/>
                  <a:pt x="1486" y="0"/>
                </a:cubicBezTo>
                <a:cubicBezTo>
                  <a:pt x="1483" y="0"/>
                  <a:pt x="1480" y="3"/>
                  <a:pt x="1480" y="6"/>
                </a:cubicBezTo>
                <a:cubicBezTo>
                  <a:pt x="1480" y="10"/>
                  <a:pt x="1483" y="12"/>
                  <a:pt x="1486" y="12"/>
                </a:cubicBezTo>
                <a:close/>
                <a:moveTo>
                  <a:pt x="1446" y="12"/>
                </a:moveTo>
                <a:cubicBezTo>
                  <a:pt x="1446" y="12"/>
                  <a:pt x="1446" y="12"/>
                  <a:pt x="1446" y="12"/>
                </a:cubicBezTo>
                <a:cubicBezTo>
                  <a:pt x="1449" y="12"/>
                  <a:pt x="1452" y="10"/>
                  <a:pt x="1452" y="6"/>
                </a:cubicBezTo>
                <a:cubicBezTo>
                  <a:pt x="1452" y="6"/>
                  <a:pt x="1452" y="6"/>
                  <a:pt x="1452" y="6"/>
                </a:cubicBezTo>
                <a:cubicBezTo>
                  <a:pt x="1452" y="3"/>
                  <a:pt x="1449" y="0"/>
                  <a:pt x="1446" y="0"/>
                </a:cubicBezTo>
                <a:cubicBezTo>
                  <a:pt x="1446" y="0"/>
                  <a:pt x="1446" y="0"/>
                  <a:pt x="1446" y="0"/>
                </a:cubicBezTo>
                <a:cubicBezTo>
                  <a:pt x="1443" y="0"/>
                  <a:pt x="1440" y="3"/>
                  <a:pt x="1440" y="6"/>
                </a:cubicBezTo>
                <a:cubicBezTo>
                  <a:pt x="1440" y="10"/>
                  <a:pt x="1443" y="12"/>
                  <a:pt x="1446" y="12"/>
                </a:cubicBezTo>
                <a:close/>
                <a:moveTo>
                  <a:pt x="1406" y="12"/>
                </a:moveTo>
                <a:cubicBezTo>
                  <a:pt x="1406" y="12"/>
                  <a:pt x="1406" y="12"/>
                  <a:pt x="1406" y="12"/>
                </a:cubicBezTo>
                <a:cubicBezTo>
                  <a:pt x="1409" y="12"/>
                  <a:pt x="1412" y="10"/>
                  <a:pt x="1412" y="6"/>
                </a:cubicBezTo>
                <a:cubicBezTo>
                  <a:pt x="1412" y="6"/>
                  <a:pt x="1412" y="6"/>
                  <a:pt x="1412" y="6"/>
                </a:cubicBezTo>
                <a:cubicBezTo>
                  <a:pt x="1412" y="3"/>
                  <a:pt x="1409" y="0"/>
                  <a:pt x="1406" y="0"/>
                </a:cubicBezTo>
                <a:cubicBezTo>
                  <a:pt x="1406" y="0"/>
                  <a:pt x="1406" y="0"/>
                  <a:pt x="1406" y="0"/>
                </a:cubicBezTo>
                <a:cubicBezTo>
                  <a:pt x="1403" y="0"/>
                  <a:pt x="1400" y="3"/>
                  <a:pt x="1400" y="6"/>
                </a:cubicBezTo>
                <a:cubicBezTo>
                  <a:pt x="1400" y="10"/>
                  <a:pt x="1403" y="12"/>
                  <a:pt x="1406" y="12"/>
                </a:cubicBezTo>
                <a:close/>
                <a:moveTo>
                  <a:pt x="1366" y="12"/>
                </a:moveTo>
                <a:cubicBezTo>
                  <a:pt x="1366" y="12"/>
                  <a:pt x="1366" y="12"/>
                  <a:pt x="1366" y="12"/>
                </a:cubicBezTo>
                <a:cubicBezTo>
                  <a:pt x="1369" y="12"/>
                  <a:pt x="1372" y="10"/>
                  <a:pt x="1372" y="6"/>
                </a:cubicBezTo>
                <a:cubicBezTo>
                  <a:pt x="1372" y="6"/>
                  <a:pt x="1372" y="6"/>
                  <a:pt x="1372" y="6"/>
                </a:cubicBezTo>
                <a:cubicBezTo>
                  <a:pt x="1372" y="3"/>
                  <a:pt x="1369" y="0"/>
                  <a:pt x="1366" y="0"/>
                </a:cubicBezTo>
                <a:cubicBezTo>
                  <a:pt x="1366" y="0"/>
                  <a:pt x="1366" y="0"/>
                  <a:pt x="1366" y="0"/>
                </a:cubicBezTo>
                <a:cubicBezTo>
                  <a:pt x="1363" y="0"/>
                  <a:pt x="1360" y="3"/>
                  <a:pt x="1360" y="6"/>
                </a:cubicBezTo>
                <a:cubicBezTo>
                  <a:pt x="1360" y="10"/>
                  <a:pt x="1363" y="12"/>
                  <a:pt x="1366" y="12"/>
                </a:cubicBezTo>
                <a:close/>
                <a:moveTo>
                  <a:pt x="1326" y="12"/>
                </a:moveTo>
                <a:cubicBezTo>
                  <a:pt x="1326" y="12"/>
                  <a:pt x="1326" y="12"/>
                  <a:pt x="1326" y="12"/>
                </a:cubicBezTo>
                <a:cubicBezTo>
                  <a:pt x="1329" y="12"/>
                  <a:pt x="1332" y="10"/>
                  <a:pt x="1332" y="6"/>
                </a:cubicBezTo>
                <a:cubicBezTo>
                  <a:pt x="1332" y="6"/>
                  <a:pt x="1332" y="6"/>
                  <a:pt x="1332" y="6"/>
                </a:cubicBezTo>
                <a:cubicBezTo>
                  <a:pt x="1332" y="3"/>
                  <a:pt x="1329" y="0"/>
                  <a:pt x="1326" y="0"/>
                </a:cubicBezTo>
                <a:cubicBezTo>
                  <a:pt x="1326" y="0"/>
                  <a:pt x="1326" y="0"/>
                  <a:pt x="1326" y="0"/>
                </a:cubicBezTo>
                <a:cubicBezTo>
                  <a:pt x="1323" y="0"/>
                  <a:pt x="1320" y="3"/>
                  <a:pt x="1320" y="6"/>
                </a:cubicBezTo>
                <a:cubicBezTo>
                  <a:pt x="1320" y="10"/>
                  <a:pt x="1323" y="12"/>
                  <a:pt x="1326" y="12"/>
                </a:cubicBezTo>
                <a:close/>
                <a:moveTo>
                  <a:pt x="1286" y="12"/>
                </a:moveTo>
                <a:cubicBezTo>
                  <a:pt x="1286" y="12"/>
                  <a:pt x="1286" y="12"/>
                  <a:pt x="1286" y="12"/>
                </a:cubicBezTo>
                <a:cubicBezTo>
                  <a:pt x="1289" y="12"/>
                  <a:pt x="1292" y="10"/>
                  <a:pt x="1292" y="6"/>
                </a:cubicBezTo>
                <a:cubicBezTo>
                  <a:pt x="1292" y="6"/>
                  <a:pt x="1292" y="6"/>
                  <a:pt x="1292" y="6"/>
                </a:cubicBezTo>
                <a:cubicBezTo>
                  <a:pt x="1292" y="3"/>
                  <a:pt x="1289" y="0"/>
                  <a:pt x="1286" y="0"/>
                </a:cubicBezTo>
                <a:cubicBezTo>
                  <a:pt x="1286" y="0"/>
                  <a:pt x="1286" y="0"/>
                  <a:pt x="1286" y="0"/>
                </a:cubicBezTo>
                <a:cubicBezTo>
                  <a:pt x="1283" y="0"/>
                  <a:pt x="1280" y="3"/>
                  <a:pt x="1280" y="6"/>
                </a:cubicBezTo>
                <a:cubicBezTo>
                  <a:pt x="1280" y="10"/>
                  <a:pt x="1283" y="12"/>
                  <a:pt x="1286" y="12"/>
                </a:cubicBezTo>
                <a:close/>
                <a:moveTo>
                  <a:pt x="1246" y="12"/>
                </a:moveTo>
                <a:cubicBezTo>
                  <a:pt x="1246" y="12"/>
                  <a:pt x="1246" y="12"/>
                  <a:pt x="1246" y="12"/>
                </a:cubicBezTo>
                <a:cubicBezTo>
                  <a:pt x="1249" y="12"/>
                  <a:pt x="1252" y="10"/>
                  <a:pt x="1252" y="6"/>
                </a:cubicBezTo>
                <a:cubicBezTo>
                  <a:pt x="1252" y="6"/>
                  <a:pt x="1252" y="6"/>
                  <a:pt x="1252" y="6"/>
                </a:cubicBezTo>
                <a:cubicBezTo>
                  <a:pt x="1252" y="3"/>
                  <a:pt x="1249" y="0"/>
                  <a:pt x="1246" y="0"/>
                </a:cubicBezTo>
                <a:cubicBezTo>
                  <a:pt x="1246" y="0"/>
                  <a:pt x="1246" y="0"/>
                  <a:pt x="1246" y="0"/>
                </a:cubicBezTo>
                <a:cubicBezTo>
                  <a:pt x="1243" y="0"/>
                  <a:pt x="1240" y="3"/>
                  <a:pt x="1240" y="6"/>
                </a:cubicBezTo>
                <a:cubicBezTo>
                  <a:pt x="1240" y="10"/>
                  <a:pt x="1243" y="12"/>
                  <a:pt x="1246" y="12"/>
                </a:cubicBezTo>
                <a:close/>
                <a:moveTo>
                  <a:pt x="1206" y="12"/>
                </a:moveTo>
                <a:cubicBezTo>
                  <a:pt x="1206" y="12"/>
                  <a:pt x="1206" y="12"/>
                  <a:pt x="1206" y="12"/>
                </a:cubicBezTo>
                <a:cubicBezTo>
                  <a:pt x="1209" y="12"/>
                  <a:pt x="1212" y="10"/>
                  <a:pt x="1212" y="6"/>
                </a:cubicBezTo>
                <a:cubicBezTo>
                  <a:pt x="1212" y="6"/>
                  <a:pt x="1212" y="6"/>
                  <a:pt x="1212" y="6"/>
                </a:cubicBezTo>
                <a:cubicBezTo>
                  <a:pt x="1212" y="3"/>
                  <a:pt x="1209" y="0"/>
                  <a:pt x="1206" y="0"/>
                </a:cubicBezTo>
                <a:cubicBezTo>
                  <a:pt x="1206" y="0"/>
                  <a:pt x="1206" y="0"/>
                  <a:pt x="1206" y="0"/>
                </a:cubicBezTo>
                <a:cubicBezTo>
                  <a:pt x="1203" y="0"/>
                  <a:pt x="1200" y="3"/>
                  <a:pt x="1200" y="6"/>
                </a:cubicBezTo>
                <a:cubicBezTo>
                  <a:pt x="1200" y="10"/>
                  <a:pt x="1203" y="12"/>
                  <a:pt x="1206" y="12"/>
                </a:cubicBezTo>
                <a:close/>
                <a:moveTo>
                  <a:pt x="1166" y="12"/>
                </a:moveTo>
                <a:cubicBezTo>
                  <a:pt x="1166" y="12"/>
                  <a:pt x="1166" y="12"/>
                  <a:pt x="1166" y="12"/>
                </a:cubicBezTo>
                <a:cubicBezTo>
                  <a:pt x="1169" y="12"/>
                  <a:pt x="1172" y="10"/>
                  <a:pt x="1172" y="6"/>
                </a:cubicBezTo>
                <a:cubicBezTo>
                  <a:pt x="1172" y="6"/>
                  <a:pt x="1172" y="6"/>
                  <a:pt x="1172" y="6"/>
                </a:cubicBezTo>
                <a:cubicBezTo>
                  <a:pt x="1172" y="3"/>
                  <a:pt x="1169" y="0"/>
                  <a:pt x="1166" y="0"/>
                </a:cubicBezTo>
                <a:cubicBezTo>
                  <a:pt x="1166" y="0"/>
                  <a:pt x="1166" y="0"/>
                  <a:pt x="1166" y="0"/>
                </a:cubicBezTo>
                <a:cubicBezTo>
                  <a:pt x="1163" y="0"/>
                  <a:pt x="1160" y="3"/>
                  <a:pt x="1160" y="6"/>
                </a:cubicBezTo>
                <a:cubicBezTo>
                  <a:pt x="1160" y="10"/>
                  <a:pt x="1163" y="12"/>
                  <a:pt x="1166" y="12"/>
                </a:cubicBezTo>
                <a:close/>
                <a:moveTo>
                  <a:pt x="1126" y="12"/>
                </a:moveTo>
                <a:cubicBezTo>
                  <a:pt x="1126" y="12"/>
                  <a:pt x="1126" y="12"/>
                  <a:pt x="1126" y="12"/>
                </a:cubicBezTo>
                <a:cubicBezTo>
                  <a:pt x="1129" y="12"/>
                  <a:pt x="1132" y="10"/>
                  <a:pt x="1132" y="6"/>
                </a:cubicBezTo>
                <a:cubicBezTo>
                  <a:pt x="1132" y="6"/>
                  <a:pt x="1132" y="6"/>
                  <a:pt x="1132" y="6"/>
                </a:cubicBezTo>
                <a:cubicBezTo>
                  <a:pt x="1132" y="3"/>
                  <a:pt x="1129" y="0"/>
                  <a:pt x="1126" y="0"/>
                </a:cubicBezTo>
                <a:cubicBezTo>
                  <a:pt x="1126" y="0"/>
                  <a:pt x="1126" y="0"/>
                  <a:pt x="1126" y="0"/>
                </a:cubicBezTo>
                <a:cubicBezTo>
                  <a:pt x="1123" y="0"/>
                  <a:pt x="1120" y="3"/>
                  <a:pt x="1120" y="6"/>
                </a:cubicBezTo>
                <a:cubicBezTo>
                  <a:pt x="1120" y="10"/>
                  <a:pt x="1123" y="12"/>
                  <a:pt x="1126" y="12"/>
                </a:cubicBezTo>
                <a:close/>
                <a:moveTo>
                  <a:pt x="1086" y="12"/>
                </a:moveTo>
                <a:cubicBezTo>
                  <a:pt x="1086" y="12"/>
                  <a:pt x="1086" y="12"/>
                  <a:pt x="1086" y="12"/>
                </a:cubicBezTo>
                <a:cubicBezTo>
                  <a:pt x="1089" y="12"/>
                  <a:pt x="1092" y="10"/>
                  <a:pt x="1092" y="6"/>
                </a:cubicBezTo>
                <a:cubicBezTo>
                  <a:pt x="1092" y="6"/>
                  <a:pt x="1092" y="6"/>
                  <a:pt x="1092" y="6"/>
                </a:cubicBezTo>
                <a:cubicBezTo>
                  <a:pt x="1092" y="3"/>
                  <a:pt x="1089" y="0"/>
                  <a:pt x="1086" y="0"/>
                </a:cubicBezTo>
                <a:cubicBezTo>
                  <a:pt x="1086" y="0"/>
                  <a:pt x="1086" y="0"/>
                  <a:pt x="1086" y="0"/>
                </a:cubicBezTo>
                <a:cubicBezTo>
                  <a:pt x="1083" y="0"/>
                  <a:pt x="1080" y="3"/>
                  <a:pt x="1080" y="6"/>
                </a:cubicBezTo>
                <a:cubicBezTo>
                  <a:pt x="1080" y="10"/>
                  <a:pt x="1083" y="12"/>
                  <a:pt x="1086" y="12"/>
                </a:cubicBezTo>
                <a:close/>
                <a:moveTo>
                  <a:pt x="1046" y="12"/>
                </a:moveTo>
                <a:cubicBezTo>
                  <a:pt x="1046" y="12"/>
                  <a:pt x="1046" y="12"/>
                  <a:pt x="1046" y="12"/>
                </a:cubicBezTo>
                <a:cubicBezTo>
                  <a:pt x="1049" y="12"/>
                  <a:pt x="1052" y="10"/>
                  <a:pt x="1052" y="6"/>
                </a:cubicBezTo>
                <a:cubicBezTo>
                  <a:pt x="1052" y="6"/>
                  <a:pt x="1052" y="6"/>
                  <a:pt x="1052" y="6"/>
                </a:cubicBezTo>
                <a:cubicBezTo>
                  <a:pt x="1052" y="3"/>
                  <a:pt x="1049" y="0"/>
                  <a:pt x="1046" y="0"/>
                </a:cubicBezTo>
                <a:cubicBezTo>
                  <a:pt x="1046" y="0"/>
                  <a:pt x="1046" y="0"/>
                  <a:pt x="1046" y="0"/>
                </a:cubicBezTo>
                <a:cubicBezTo>
                  <a:pt x="1043" y="0"/>
                  <a:pt x="1040" y="3"/>
                  <a:pt x="1040" y="6"/>
                </a:cubicBezTo>
                <a:cubicBezTo>
                  <a:pt x="1040" y="10"/>
                  <a:pt x="1043" y="12"/>
                  <a:pt x="1046" y="12"/>
                </a:cubicBezTo>
                <a:close/>
                <a:moveTo>
                  <a:pt x="1006" y="12"/>
                </a:moveTo>
                <a:cubicBezTo>
                  <a:pt x="1006" y="12"/>
                  <a:pt x="1006" y="12"/>
                  <a:pt x="1006" y="12"/>
                </a:cubicBezTo>
                <a:cubicBezTo>
                  <a:pt x="1009" y="12"/>
                  <a:pt x="1012" y="10"/>
                  <a:pt x="1012" y="6"/>
                </a:cubicBezTo>
                <a:cubicBezTo>
                  <a:pt x="1012" y="6"/>
                  <a:pt x="1012" y="6"/>
                  <a:pt x="1012" y="6"/>
                </a:cubicBezTo>
                <a:cubicBezTo>
                  <a:pt x="1012" y="3"/>
                  <a:pt x="1009" y="0"/>
                  <a:pt x="1006" y="0"/>
                </a:cubicBezTo>
                <a:cubicBezTo>
                  <a:pt x="1006" y="0"/>
                  <a:pt x="1006" y="0"/>
                  <a:pt x="1006" y="0"/>
                </a:cubicBezTo>
                <a:cubicBezTo>
                  <a:pt x="1003" y="0"/>
                  <a:pt x="1000" y="3"/>
                  <a:pt x="1000" y="6"/>
                </a:cubicBezTo>
                <a:cubicBezTo>
                  <a:pt x="1000" y="10"/>
                  <a:pt x="1003" y="12"/>
                  <a:pt x="1006" y="12"/>
                </a:cubicBezTo>
                <a:close/>
                <a:moveTo>
                  <a:pt x="966" y="12"/>
                </a:moveTo>
                <a:cubicBezTo>
                  <a:pt x="966" y="12"/>
                  <a:pt x="966" y="12"/>
                  <a:pt x="966" y="12"/>
                </a:cubicBezTo>
                <a:cubicBezTo>
                  <a:pt x="969" y="12"/>
                  <a:pt x="972" y="10"/>
                  <a:pt x="972" y="6"/>
                </a:cubicBezTo>
                <a:cubicBezTo>
                  <a:pt x="972" y="6"/>
                  <a:pt x="972" y="6"/>
                  <a:pt x="972" y="6"/>
                </a:cubicBezTo>
                <a:cubicBezTo>
                  <a:pt x="972" y="3"/>
                  <a:pt x="969" y="0"/>
                  <a:pt x="966" y="0"/>
                </a:cubicBezTo>
                <a:cubicBezTo>
                  <a:pt x="966" y="0"/>
                  <a:pt x="966" y="0"/>
                  <a:pt x="966" y="0"/>
                </a:cubicBezTo>
                <a:cubicBezTo>
                  <a:pt x="963" y="0"/>
                  <a:pt x="960" y="3"/>
                  <a:pt x="960" y="6"/>
                </a:cubicBezTo>
                <a:cubicBezTo>
                  <a:pt x="960" y="10"/>
                  <a:pt x="963" y="12"/>
                  <a:pt x="966" y="12"/>
                </a:cubicBezTo>
                <a:close/>
                <a:moveTo>
                  <a:pt x="926" y="12"/>
                </a:moveTo>
                <a:cubicBezTo>
                  <a:pt x="926" y="12"/>
                  <a:pt x="926" y="12"/>
                  <a:pt x="926" y="12"/>
                </a:cubicBezTo>
                <a:cubicBezTo>
                  <a:pt x="929" y="12"/>
                  <a:pt x="932" y="10"/>
                  <a:pt x="932" y="6"/>
                </a:cubicBezTo>
                <a:cubicBezTo>
                  <a:pt x="932" y="6"/>
                  <a:pt x="932" y="6"/>
                  <a:pt x="932" y="6"/>
                </a:cubicBezTo>
                <a:cubicBezTo>
                  <a:pt x="932" y="3"/>
                  <a:pt x="929" y="0"/>
                  <a:pt x="926" y="0"/>
                </a:cubicBezTo>
                <a:cubicBezTo>
                  <a:pt x="926" y="0"/>
                  <a:pt x="926" y="0"/>
                  <a:pt x="926" y="0"/>
                </a:cubicBezTo>
                <a:cubicBezTo>
                  <a:pt x="923" y="0"/>
                  <a:pt x="920" y="3"/>
                  <a:pt x="920" y="6"/>
                </a:cubicBezTo>
                <a:cubicBezTo>
                  <a:pt x="920" y="10"/>
                  <a:pt x="923" y="12"/>
                  <a:pt x="926" y="12"/>
                </a:cubicBezTo>
                <a:close/>
                <a:moveTo>
                  <a:pt x="886" y="12"/>
                </a:moveTo>
                <a:cubicBezTo>
                  <a:pt x="886" y="12"/>
                  <a:pt x="886" y="12"/>
                  <a:pt x="886" y="12"/>
                </a:cubicBezTo>
                <a:cubicBezTo>
                  <a:pt x="889" y="12"/>
                  <a:pt x="892" y="10"/>
                  <a:pt x="892" y="6"/>
                </a:cubicBezTo>
                <a:cubicBezTo>
                  <a:pt x="892" y="6"/>
                  <a:pt x="892" y="6"/>
                  <a:pt x="892" y="6"/>
                </a:cubicBezTo>
                <a:cubicBezTo>
                  <a:pt x="892" y="3"/>
                  <a:pt x="889" y="0"/>
                  <a:pt x="886" y="0"/>
                </a:cubicBezTo>
                <a:cubicBezTo>
                  <a:pt x="886" y="0"/>
                  <a:pt x="886" y="0"/>
                  <a:pt x="886" y="0"/>
                </a:cubicBezTo>
                <a:cubicBezTo>
                  <a:pt x="883" y="0"/>
                  <a:pt x="880" y="3"/>
                  <a:pt x="880" y="6"/>
                </a:cubicBezTo>
                <a:cubicBezTo>
                  <a:pt x="880" y="10"/>
                  <a:pt x="883" y="12"/>
                  <a:pt x="886" y="12"/>
                </a:cubicBezTo>
                <a:close/>
                <a:moveTo>
                  <a:pt x="846" y="12"/>
                </a:moveTo>
                <a:cubicBezTo>
                  <a:pt x="846" y="12"/>
                  <a:pt x="846" y="12"/>
                  <a:pt x="846" y="12"/>
                </a:cubicBezTo>
                <a:cubicBezTo>
                  <a:pt x="849" y="12"/>
                  <a:pt x="852" y="10"/>
                  <a:pt x="852" y="6"/>
                </a:cubicBezTo>
                <a:cubicBezTo>
                  <a:pt x="852" y="6"/>
                  <a:pt x="852" y="6"/>
                  <a:pt x="852" y="6"/>
                </a:cubicBezTo>
                <a:cubicBezTo>
                  <a:pt x="852" y="3"/>
                  <a:pt x="849" y="0"/>
                  <a:pt x="846" y="0"/>
                </a:cubicBezTo>
                <a:cubicBezTo>
                  <a:pt x="846" y="0"/>
                  <a:pt x="846" y="0"/>
                  <a:pt x="846" y="0"/>
                </a:cubicBezTo>
                <a:cubicBezTo>
                  <a:pt x="843" y="0"/>
                  <a:pt x="840" y="3"/>
                  <a:pt x="840" y="6"/>
                </a:cubicBezTo>
                <a:cubicBezTo>
                  <a:pt x="840" y="10"/>
                  <a:pt x="843" y="12"/>
                  <a:pt x="846" y="12"/>
                </a:cubicBezTo>
                <a:close/>
                <a:moveTo>
                  <a:pt x="806" y="12"/>
                </a:moveTo>
                <a:cubicBezTo>
                  <a:pt x="806" y="12"/>
                  <a:pt x="806" y="12"/>
                  <a:pt x="806" y="12"/>
                </a:cubicBezTo>
                <a:cubicBezTo>
                  <a:pt x="809" y="12"/>
                  <a:pt x="812" y="10"/>
                  <a:pt x="812" y="6"/>
                </a:cubicBezTo>
                <a:cubicBezTo>
                  <a:pt x="812" y="6"/>
                  <a:pt x="812" y="6"/>
                  <a:pt x="812" y="6"/>
                </a:cubicBezTo>
                <a:cubicBezTo>
                  <a:pt x="812" y="3"/>
                  <a:pt x="809" y="0"/>
                  <a:pt x="806" y="0"/>
                </a:cubicBezTo>
                <a:cubicBezTo>
                  <a:pt x="806" y="0"/>
                  <a:pt x="806" y="0"/>
                  <a:pt x="806" y="0"/>
                </a:cubicBezTo>
                <a:cubicBezTo>
                  <a:pt x="803" y="0"/>
                  <a:pt x="800" y="3"/>
                  <a:pt x="800" y="6"/>
                </a:cubicBezTo>
                <a:cubicBezTo>
                  <a:pt x="800" y="10"/>
                  <a:pt x="803" y="12"/>
                  <a:pt x="806" y="12"/>
                </a:cubicBezTo>
                <a:close/>
                <a:moveTo>
                  <a:pt x="766" y="12"/>
                </a:moveTo>
                <a:cubicBezTo>
                  <a:pt x="766" y="12"/>
                  <a:pt x="766" y="12"/>
                  <a:pt x="766" y="12"/>
                </a:cubicBezTo>
                <a:cubicBezTo>
                  <a:pt x="769" y="12"/>
                  <a:pt x="772" y="10"/>
                  <a:pt x="772" y="6"/>
                </a:cubicBezTo>
                <a:cubicBezTo>
                  <a:pt x="772" y="6"/>
                  <a:pt x="772" y="6"/>
                  <a:pt x="772" y="6"/>
                </a:cubicBezTo>
                <a:cubicBezTo>
                  <a:pt x="772" y="3"/>
                  <a:pt x="769" y="0"/>
                  <a:pt x="766" y="0"/>
                </a:cubicBezTo>
                <a:cubicBezTo>
                  <a:pt x="766" y="0"/>
                  <a:pt x="766" y="0"/>
                  <a:pt x="766" y="0"/>
                </a:cubicBezTo>
                <a:cubicBezTo>
                  <a:pt x="763" y="0"/>
                  <a:pt x="760" y="3"/>
                  <a:pt x="760" y="6"/>
                </a:cubicBezTo>
                <a:cubicBezTo>
                  <a:pt x="760" y="10"/>
                  <a:pt x="763" y="12"/>
                  <a:pt x="766" y="12"/>
                </a:cubicBezTo>
                <a:close/>
                <a:moveTo>
                  <a:pt x="726" y="12"/>
                </a:moveTo>
                <a:cubicBezTo>
                  <a:pt x="726" y="12"/>
                  <a:pt x="726" y="12"/>
                  <a:pt x="726" y="12"/>
                </a:cubicBezTo>
                <a:cubicBezTo>
                  <a:pt x="729" y="12"/>
                  <a:pt x="732" y="10"/>
                  <a:pt x="732" y="6"/>
                </a:cubicBezTo>
                <a:cubicBezTo>
                  <a:pt x="732" y="6"/>
                  <a:pt x="732" y="6"/>
                  <a:pt x="732" y="6"/>
                </a:cubicBezTo>
                <a:cubicBezTo>
                  <a:pt x="732" y="3"/>
                  <a:pt x="729" y="0"/>
                  <a:pt x="726" y="0"/>
                </a:cubicBezTo>
                <a:cubicBezTo>
                  <a:pt x="726" y="0"/>
                  <a:pt x="726" y="0"/>
                  <a:pt x="726" y="0"/>
                </a:cubicBezTo>
                <a:cubicBezTo>
                  <a:pt x="723" y="0"/>
                  <a:pt x="720" y="3"/>
                  <a:pt x="720" y="6"/>
                </a:cubicBezTo>
                <a:cubicBezTo>
                  <a:pt x="720" y="10"/>
                  <a:pt x="723" y="12"/>
                  <a:pt x="726" y="12"/>
                </a:cubicBezTo>
                <a:close/>
                <a:moveTo>
                  <a:pt x="686" y="12"/>
                </a:moveTo>
                <a:cubicBezTo>
                  <a:pt x="686" y="12"/>
                  <a:pt x="686" y="12"/>
                  <a:pt x="686" y="12"/>
                </a:cubicBezTo>
                <a:cubicBezTo>
                  <a:pt x="689" y="12"/>
                  <a:pt x="692" y="10"/>
                  <a:pt x="692" y="6"/>
                </a:cubicBezTo>
                <a:cubicBezTo>
                  <a:pt x="692" y="6"/>
                  <a:pt x="692" y="6"/>
                  <a:pt x="692" y="6"/>
                </a:cubicBezTo>
                <a:cubicBezTo>
                  <a:pt x="692" y="3"/>
                  <a:pt x="689" y="0"/>
                  <a:pt x="686" y="0"/>
                </a:cubicBezTo>
                <a:cubicBezTo>
                  <a:pt x="686" y="0"/>
                  <a:pt x="686" y="0"/>
                  <a:pt x="686" y="0"/>
                </a:cubicBezTo>
                <a:cubicBezTo>
                  <a:pt x="683" y="0"/>
                  <a:pt x="680" y="3"/>
                  <a:pt x="680" y="6"/>
                </a:cubicBezTo>
                <a:cubicBezTo>
                  <a:pt x="680" y="10"/>
                  <a:pt x="683" y="12"/>
                  <a:pt x="686" y="12"/>
                </a:cubicBezTo>
                <a:close/>
                <a:moveTo>
                  <a:pt x="646" y="12"/>
                </a:moveTo>
                <a:cubicBezTo>
                  <a:pt x="646" y="12"/>
                  <a:pt x="646" y="12"/>
                  <a:pt x="646" y="12"/>
                </a:cubicBezTo>
                <a:cubicBezTo>
                  <a:pt x="649" y="12"/>
                  <a:pt x="652" y="10"/>
                  <a:pt x="652" y="6"/>
                </a:cubicBezTo>
                <a:cubicBezTo>
                  <a:pt x="652" y="6"/>
                  <a:pt x="652" y="6"/>
                  <a:pt x="652" y="6"/>
                </a:cubicBezTo>
                <a:cubicBezTo>
                  <a:pt x="652" y="3"/>
                  <a:pt x="649" y="0"/>
                  <a:pt x="646" y="0"/>
                </a:cubicBezTo>
                <a:cubicBezTo>
                  <a:pt x="646" y="0"/>
                  <a:pt x="646" y="0"/>
                  <a:pt x="646" y="0"/>
                </a:cubicBezTo>
                <a:cubicBezTo>
                  <a:pt x="643" y="0"/>
                  <a:pt x="640" y="3"/>
                  <a:pt x="640" y="6"/>
                </a:cubicBezTo>
                <a:cubicBezTo>
                  <a:pt x="640" y="10"/>
                  <a:pt x="643" y="12"/>
                  <a:pt x="646" y="12"/>
                </a:cubicBezTo>
                <a:close/>
                <a:moveTo>
                  <a:pt x="606" y="12"/>
                </a:moveTo>
                <a:cubicBezTo>
                  <a:pt x="606" y="12"/>
                  <a:pt x="606" y="12"/>
                  <a:pt x="606" y="12"/>
                </a:cubicBezTo>
                <a:cubicBezTo>
                  <a:pt x="609" y="12"/>
                  <a:pt x="612" y="10"/>
                  <a:pt x="612" y="6"/>
                </a:cubicBezTo>
                <a:cubicBezTo>
                  <a:pt x="612" y="6"/>
                  <a:pt x="612" y="6"/>
                  <a:pt x="612" y="6"/>
                </a:cubicBezTo>
                <a:cubicBezTo>
                  <a:pt x="612" y="3"/>
                  <a:pt x="609" y="0"/>
                  <a:pt x="606" y="0"/>
                </a:cubicBezTo>
                <a:cubicBezTo>
                  <a:pt x="606" y="0"/>
                  <a:pt x="606" y="0"/>
                  <a:pt x="606" y="0"/>
                </a:cubicBezTo>
                <a:cubicBezTo>
                  <a:pt x="603" y="0"/>
                  <a:pt x="600" y="3"/>
                  <a:pt x="600" y="6"/>
                </a:cubicBezTo>
                <a:cubicBezTo>
                  <a:pt x="600" y="10"/>
                  <a:pt x="603" y="12"/>
                  <a:pt x="606" y="12"/>
                </a:cubicBezTo>
                <a:close/>
                <a:moveTo>
                  <a:pt x="566" y="12"/>
                </a:moveTo>
                <a:cubicBezTo>
                  <a:pt x="566" y="12"/>
                  <a:pt x="566" y="12"/>
                  <a:pt x="566" y="12"/>
                </a:cubicBezTo>
                <a:cubicBezTo>
                  <a:pt x="569" y="12"/>
                  <a:pt x="572" y="10"/>
                  <a:pt x="572" y="6"/>
                </a:cubicBezTo>
                <a:cubicBezTo>
                  <a:pt x="572" y="6"/>
                  <a:pt x="572" y="6"/>
                  <a:pt x="572" y="6"/>
                </a:cubicBezTo>
                <a:cubicBezTo>
                  <a:pt x="572" y="3"/>
                  <a:pt x="569" y="0"/>
                  <a:pt x="566" y="0"/>
                </a:cubicBezTo>
                <a:cubicBezTo>
                  <a:pt x="566" y="0"/>
                  <a:pt x="566" y="0"/>
                  <a:pt x="566" y="0"/>
                </a:cubicBezTo>
                <a:cubicBezTo>
                  <a:pt x="563" y="0"/>
                  <a:pt x="560" y="3"/>
                  <a:pt x="560" y="6"/>
                </a:cubicBezTo>
                <a:cubicBezTo>
                  <a:pt x="560" y="10"/>
                  <a:pt x="563" y="12"/>
                  <a:pt x="566" y="12"/>
                </a:cubicBezTo>
                <a:close/>
                <a:moveTo>
                  <a:pt x="526" y="12"/>
                </a:moveTo>
                <a:cubicBezTo>
                  <a:pt x="526" y="12"/>
                  <a:pt x="526" y="12"/>
                  <a:pt x="526" y="12"/>
                </a:cubicBezTo>
                <a:cubicBezTo>
                  <a:pt x="529" y="12"/>
                  <a:pt x="532" y="10"/>
                  <a:pt x="532" y="6"/>
                </a:cubicBezTo>
                <a:cubicBezTo>
                  <a:pt x="532" y="6"/>
                  <a:pt x="532" y="6"/>
                  <a:pt x="532" y="6"/>
                </a:cubicBezTo>
                <a:cubicBezTo>
                  <a:pt x="532" y="3"/>
                  <a:pt x="529" y="0"/>
                  <a:pt x="526" y="0"/>
                </a:cubicBezTo>
                <a:cubicBezTo>
                  <a:pt x="526" y="0"/>
                  <a:pt x="526" y="0"/>
                  <a:pt x="526" y="0"/>
                </a:cubicBezTo>
                <a:cubicBezTo>
                  <a:pt x="523" y="0"/>
                  <a:pt x="520" y="3"/>
                  <a:pt x="520" y="6"/>
                </a:cubicBezTo>
                <a:cubicBezTo>
                  <a:pt x="520" y="10"/>
                  <a:pt x="523" y="12"/>
                  <a:pt x="526" y="12"/>
                </a:cubicBezTo>
                <a:close/>
                <a:moveTo>
                  <a:pt x="486" y="12"/>
                </a:moveTo>
                <a:cubicBezTo>
                  <a:pt x="486" y="12"/>
                  <a:pt x="486" y="12"/>
                  <a:pt x="486" y="12"/>
                </a:cubicBezTo>
                <a:cubicBezTo>
                  <a:pt x="489" y="12"/>
                  <a:pt x="492" y="10"/>
                  <a:pt x="492" y="6"/>
                </a:cubicBezTo>
                <a:cubicBezTo>
                  <a:pt x="492" y="6"/>
                  <a:pt x="492" y="6"/>
                  <a:pt x="492" y="6"/>
                </a:cubicBezTo>
                <a:cubicBezTo>
                  <a:pt x="492" y="3"/>
                  <a:pt x="489" y="0"/>
                  <a:pt x="486" y="0"/>
                </a:cubicBezTo>
                <a:cubicBezTo>
                  <a:pt x="486" y="0"/>
                  <a:pt x="486" y="0"/>
                  <a:pt x="486" y="0"/>
                </a:cubicBezTo>
                <a:cubicBezTo>
                  <a:pt x="483" y="0"/>
                  <a:pt x="480" y="3"/>
                  <a:pt x="480" y="6"/>
                </a:cubicBezTo>
                <a:cubicBezTo>
                  <a:pt x="480" y="10"/>
                  <a:pt x="483" y="12"/>
                  <a:pt x="486" y="12"/>
                </a:cubicBezTo>
                <a:close/>
                <a:moveTo>
                  <a:pt x="446" y="12"/>
                </a:moveTo>
                <a:cubicBezTo>
                  <a:pt x="446" y="12"/>
                  <a:pt x="446" y="12"/>
                  <a:pt x="446" y="12"/>
                </a:cubicBezTo>
                <a:cubicBezTo>
                  <a:pt x="449" y="12"/>
                  <a:pt x="452" y="10"/>
                  <a:pt x="452" y="6"/>
                </a:cubicBezTo>
                <a:cubicBezTo>
                  <a:pt x="452" y="6"/>
                  <a:pt x="452" y="6"/>
                  <a:pt x="452" y="6"/>
                </a:cubicBezTo>
                <a:cubicBezTo>
                  <a:pt x="452" y="3"/>
                  <a:pt x="449" y="0"/>
                  <a:pt x="446" y="0"/>
                </a:cubicBezTo>
                <a:cubicBezTo>
                  <a:pt x="446" y="0"/>
                  <a:pt x="446" y="0"/>
                  <a:pt x="446" y="0"/>
                </a:cubicBezTo>
                <a:cubicBezTo>
                  <a:pt x="443" y="0"/>
                  <a:pt x="440" y="3"/>
                  <a:pt x="440" y="6"/>
                </a:cubicBezTo>
                <a:cubicBezTo>
                  <a:pt x="440" y="10"/>
                  <a:pt x="443" y="12"/>
                  <a:pt x="446" y="12"/>
                </a:cubicBezTo>
                <a:close/>
                <a:moveTo>
                  <a:pt x="406" y="12"/>
                </a:moveTo>
                <a:cubicBezTo>
                  <a:pt x="406" y="12"/>
                  <a:pt x="406" y="12"/>
                  <a:pt x="406" y="12"/>
                </a:cubicBezTo>
                <a:cubicBezTo>
                  <a:pt x="409" y="12"/>
                  <a:pt x="412" y="10"/>
                  <a:pt x="412" y="6"/>
                </a:cubicBezTo>
                <a:cubicBezTo>
                  <a:pt x="412" y="6"/>
                  <a:pt x="412" y="6"/>
                  <a:pt x="412" y="6"/>
                </a:cubicBezTo>
                <a:cubicBezTo>
                  <a:pt x="412" y="3"/>
                  <a:pt x="409" y="0"/>
                  <a:pt x="406" y="0"/>
                </a:cubicBezTo>
                <a:cubicBezTo>
                  <a:pt x="406" y="0"/>
                  <a:pt x="406" y="0"/>
                  <a:pt x="406" y="0"/>
                </a:cubicBezTo>
                <a:cubicBezTo>
                  <a:pt x="403" y="0"/>
                  <a:pt x="400" y="3"/>
                  <a:pt x="400" y="6"/>
                </a:cubicBezTo>
                <a:cubicBezTo>
                  <a:pt x="400" y="10"/>
                  <a:pt x="403" y="12"/>
                  <a:pt x="406" y="12"/>
                </a:cubicBezTo>
                <a:close/>
                <a:moveTo>
                  <a:pt x="366" y="12"/>
                </a:moveTo>
                <a:cubicBezTo>
                  <a:pt x="366" y="12"/>
                  <a:pt x="366" y="12"/>
                  <a:pt x="366" y="12"/>
                </a:cubicBezTo>
                <a:cubicBezTo>
                  <a:pt x="369" y="12"/>
                  <a:pt x="372" y="10"/>
                  <a:pt x="372" y="6"/>
                </a:cubicBezTo>
                <a:cubicBezTo>
                  <a:pt x="372" y="6"/>
                  <a:pt x="372" y="6"/>
                  <a:pt x="372" y="6"/>
                </a:cubicBezTo>
                <a:cubicBezTo>
                  <a:pt x="372" y="3"/>
                  <a:pt x="369" y="0"/>
                  <a:pt x="366" y="0"/>
                </a:cubicBezTo>
                <a:cubicBezTo>
                  <a:pt x="366" y="0"/>
                  <a:pt x="366" y="0"/>
                  <a:pt x="366" y="0"/>
                </a:cubicBezTo>
                <a:cubicBezTo>
                  <a:pt x="363" y="0"/>
                  <a:pt x="360" y="3"/>
                  <a:pt x="360" y="6"/>
                </a:cubicBezTo>
                <a:cubicBezTo>
                  <a:pt x="360" y="10"/>
                  <a:pt x="363" y="12"/>
                  <a:pt x="366" y="12"/>
                </a:cubicBezTo>
                <a:close/>
                <a:moveTo>
                  <a:pt x="326" y="12"/>
                </a:moveTo>
                <a:cubicBezTo>
                  <a:pt x="326" y="12"/>
                  <a:pt x="326" y="12"/>
                  <a:pt x="326" y="12"/>
                </a:cubicBezTo>
                <a:cubicBezTo>
                  <a:pt x="329" y="12"/>
                  <a:pt x="332" y="10"/>
                  <a:pt x="332" y="6"/>
                </a:cubicBezTo>
                <a:cubicBezTo>
                  <a:pt x="332" y="6"/>
                  <a:pt x="332" y="6"/>
                  <a:pt x="332" y="6"/>
                </a:cubicBezTo>
                <a:cubicBezTo>
                  <a:pt x="332" y="3"/>
                  <a:pt x="329" y="0"/>
                  <a:pt x="326" y="0"/>
                </a:cubicBezTo>
                <a:cubicBezTo>
                  <a:pt x="326" y="0"/>
                  <a:pt x="326" y="0"/>
                  <a:pt x="326" y="0"/>
                </a:cubicBezTo>
                <a:cubicBezTo>
                  <a:pt x="323" y="0"/>
                  <a:pt x="320" y="3"/>
                  <a:pt x="320" y="6"/>
                </a:cubicBezTo>
                <a:cubicBezTo>
                  <a:pt x="320" y="10"/>
                  <a:pt x="323" y="12"/>
                  <a:pt x="326" y="12"/>
                </a:cubicBezTo>
                <a:close/>
                <a:moveTo>
                  <a:pt x="286" y="12"/>
                </a:moveTo>
                <a:cubicBezTo>
                  <a:pt x="286" y="12"/>
                  <a:pt x="286" y="12"/>
                  <a:pt x="286" y="12"/>
                </a:cubicBezTo>
                <a:cubicBezTo>
                  <a:pt x="289" y="12"/>
                  <a:pt x="292" y="10"/>
                  <a:pt x="292" y="6"/>
                </a:cubicBezTo>
                <a:cubicBezTo>
                  <a:pt x="292" y="6"/>
                  <a:pt x="292" y="6"/>
                  <a:pt x="292" y="6"/>
                </a:cubicBezTo>
                <a:cubicBezTo>
                  <a:pt x="292" y="3"/>
                  <a:pt x="289" y="0"/>
                  <a:pt x="286" y="0"/>
                </a:cubicBezTo>
                <a:cubicBezTo>
                  <a:pt x="286" y="0"/>
                  <a:pt x="286" y="0"/>
                  <a:pt x="286" y="0"/>
                </a:cubicBezTo>
                <a:cubicBezTo>
                  <a:pt x="283" y="0"/>
                  <a:pt x="280" y="3"/>
                  <a:pt x="280" y="6"/>
                </a:cubicBezTo>
                <a:cubicBezTo>
                  <a:pt x="280" y="10"/>
                  <a:pt x="283" y="12"/>
                  <a:pt x="286" y="12"/>
                </a:cubicBezTo>
                <a:close/>
                <a:moveTo>
                  <a:pt x="246" y="12"/>
                </a:moveTo>
                <a:cubicBezTo>
                  <a:pt x="246" y="12"/>
                  <a:pt x="246" y="12"/>
                  <a:pt x="246" y="12"/>
                </a:cubicBezTo>
                <a:cubicBezTo>
                  <a:pt x="249" y="12"/>
                  <a:pt x="252" y="10"/>
                  <a:pt x="252" y="6"/>
                </a:cubicBezTo>
                <a:cubicBezTo>
                  <a:pt x="252" y="6"/>
                  <a:pt x="252" y="6"/>
                  <a:pt x="252" y="6"/>
                </a:cubicBezTo>
                <a:cubicBezTo>
                  <a:pt x="252" y="3"/>
                  <a:pt x="249" y="0"/>
                  <a:pt x="246" y="0"/>
                </a:cubicBezTo>
                <a:cubicBezTo>
                  <a:pt x="246" y="0"/>
                  <a:pt x="246" y="0"/>
                  <a:pt x="246" y="0"/>
                </a:cubicBezTo>
                <a:cubicBezTo>
                  <a:pt x="243" y="0"/>
                  <a:pt x="240" y="3"/>
                  <a:pt x="240" y="6"/>
                </a:cubicBezTo>
                <a:cubicBezTo>
                  <a:pt x="240" y="10"/>
                  <a:pt x="243" y="12"/>
                  <a:pt x="246" y="12"/>
                </a:cubicBezTo>
                <a:close/>
                <a:moveTo>
                  <a:pt x="206" y="12"/>
                </a:moveTo>
                <a:cubicBezTo>
                  <a:pt x="206" y="12"/>
                  <a:pt x="206" y="12"/>
                  <a:pt x="206" y="12"/>
                </a:cubicBezTo>
                <a:cubicBezTo>
                  <a:pt x="209" y="12"/>
                  <a:pt x="212" y="10"/>
                  <a:pt x="212" y="6"/>
                </a:cubicBezTo>
                <a:cubicBezTo>
                  <a:pt x="212" y="6"/>
                  <a:pt x="212" y="6"/>
                  <a:pt x="212" y="6"/>
                </a:cubicBezTo>
                <a:cubicBezTo>
                  <a:pt x="212" y="3"/>
                  <a:pt x="209" y="0"/>
                  <a:pt x="206" y="0"/>
                </a:cubicBezTo>
                <a:cubicBezTo>
                  <a:pt x="206" y="0"/>
                  <a:pt x="206" y="0"/>
                  <a:pt x="206" y="0"/>
                </a:cubicBezTo>
                <a:cubicBezTo>
                  <a:pt x="203" y="0"/>
                  <a:pt x="200" y="3"/>
                  <a:pt x="200" y="6"/>
                </a:cubicBezTo>
                <a:cubicBezTo>
                  <a:pt x="200" y="10"/>
                  <a:pt x="203" y="12"/>
                  <a:pt x="206" y="12"/>
                </a:cubicBezTo>
                <a:close/>
                <a:moveTo>
                  <a:pt x="166" y="12"/>
                </a:moveTo>
                <a:cubicBezTo>
                  <a:pt x="166" y="12"/>
                  <a:pt x="166" y="12"/>
                  <a:pt x="166" y="12"/>
                </a:cubicBezTo>
                <a:cubicBezTo>
                  <a:pt x="169" y="12"/>
                  <a:pt x="172" y="10"/>
                  <a:pt x="172" y="6"/>
                </a:cubicBezTo>
                <a:cubicBezTo>
                  <a:pt x="172" y="6"/>
                  <a:pt x="172" y="6"/>
                  <a:pt x="172" y="6"/>
                </a:cubicBezTo>
                <a:cubicBezTo>
                  <a:pt x="172" y="3"/>
                  <a:pt x="169" y="0"/>
                  <a:pt x="166" y="0"/>
                </a:cubicBezTo>
                <a:cubicBezTo>
                  <a:pt x="166" y="0"/>
                  <a:pt x="166" y="0"/>
                  <a:pt x="166" y="0"/>
                </a:cubicBezTo>
                <a:cubicBezTo>
                  <a:pt x="163" y="0"/>
                  <a:pt x="160" y="3"/>
                  <a:pt x="160" y="6"/>
                </a:cubicBezTo>
                <a:cubicBezTo>
                  <a:pt x="160" y="10"/>
                  <a:pt x="163" y="12"/>
                  <a:pt x="166" y="12"/>
                </a:cubicBezTo>
                <a:close/>
                <a:moveTo>
                  <a:pt x="126" y="12"/>
                </a:moveTo>
                <a:cubicBezTo>
                  <a:pt x="126" y="12"/>
                  <a:pt x="126" y="12"/>
                  <a:pt x="126" y="12"/>
                </a:cubicBezTo>
                <a:cubicBezTo>
                  <a:pt x="129" y="12"/>
                  <a:pt x="132" y="10"/>
                  <a:pt x="132" y="6"/>
                </a:cubicBezTo>
                <a:cubicBezTo>
                  <a:pt x="132" y="6"/>
                  <a:pt x="132" y="6"/>
                  <a:pt x="132" y="6"/>
                </a:cubicBezTo>
                <a:cubicBezTo>
                  <a:pt x="132" y="3"/>
                  <a:pt x="129" y="0"/>
                  <a:pt x="126" y="0"/>
                </a:cubicBezTo>
                <a:cubicBezTo>
                  <a:pt x="126" y="0"/>
                  <a:pt x="126" y="0"/>
                  <a:pt x="126" y="0"/>
                </a:cubicBezTo>
                <a:cubicBezTo>
                  <a:pt x="123" y="0"/>
                  <a:pt x="120" y="3"/>
                  <a:pt x="120" y="6"/>
                </a:cubicBezTo>
                <a:cubicBezTo>
                  <a:pt x="120" y="10"/>
                  <a:pt x="123" y="12"/>
                  <a:pt x="126" y="12"/>
                </a:cubicBezTo>
                <a:close/>
                <a:moveTo>
                  <a:pt x="86" y="12"/>
                </a:moveTo>
                <a:cubicBezTo>
                  <a:pt x="86" y="12"/>
                  <a:pt x="86" y="12"/>
                  <a:pt x="86" y="12"/>
                </a:cubicBezTo>
                <a:cubicBezTo>
                  <a:pt x="89" y="12"/>
                  <a:pt x="92" y="10"/>
                  <a:pt x="92" y="6"/>
                </a:cubicBezTo>
                <a:cubicBezTo>
                  <a:pt x="92" y="6"/>
                  <a:pt x="92" y="6"/>
                  <a:pt x="92" y="6"/>
                </a:cubicBezTo>
                <a:cubicBezTo>
                  <a:pt x="92" y="3"/>
                  <a:pt x="89" y="0"/>
                  <a:pt x="86" y="0"/>
                </a:cubicBezTo>
                <a:cubicBezTo>
                  <a:pt x="86" y="0"/>
                  <a:pt x="86" y="0"/>
                  <a:pt x="86" y="0"/>
                </a:cubicBezTo>
                <a:cubicBezTo>
                  <a:pt x="83" y="0"/>
                  <a:pt x="80" y="3"/>
                  <a:pt x="80" y="6"/>
                </a:cubicBezTo>
                <a:cubicBezTo>
                  <a:pt x="80" y="10"/>
                  <a:pt x="83" y="12"/>
                  <a:pt x="86" y="12"/>
                </a:cubicBezTo>
                <a:close/>
                <a:moveTo>
                  <a:pt x="46" y="12"/>
                </a:moveTo>
                <a:cubicBezTo>
                  <a:pt x="46" y="12"/>
                  <a:pt x="46" y="12"/>
                  <a:pt x="46" y="12"/>
                </a:cubicBezTo>
                <a:cubicBezTo>
                  <a:pt x="49" y="12"/>
                  <a:pt x="52" y="10"/>
                  <a:pt x="52" y="6"/>
                </a:cubicBezTo>
                <a:cubicBezTo>
                  <a:pt x="52" y="6"/>
                  <a:pt x="52" y="6"/>
                  <a:pt x="52" y="6"/>
                </a:cubicBezTo>
                <a:cubicBezTo>
                  <a:pt x="52" y="3"/>
                  <a:pt x="49" y="0"/>
                  <a:pt x="46" y="0"/>
                </a:cubicBezTo>
                <a:cubicBezTo>
                  <a:pt x="46" y="0"/>
                  <a:pt x="46" y="0"/>
                  <a:pt x="46" y="0"/>
                </a:cubicBezTo>
                <a:cubicBezTo>
                  <a:pt x="43" y="0"/>
                  <a:pt x="40" y="3"/>
                  <a:pt x="40" y="6"/>
                </a:cubicBezTo>
                <a:cubicBezTo>
                  <a:pt x="40" y="10"/>
                  <a:pt x="43" y="12"/>
                  <a:pt x="46" y="12"/>
                </a:cubicBezTo>
                <a:close/>
                <a:moveTo>
                  <a:pt x="3210" y="11"/>
                </a:moveTo>
                <a:cubicBezTo>
                  <a:pt x="3211" y="10"/>
                  <a:pt x="3212" y="8"/>
                  <a:pt x="3212" y="6"/>
                </a:cubicBezTo>
                <a:cubicBezTo>
                  <a:pt x="3212" y="5"/>
                  <a:pt x="3211" y="3"/>
                  <a:pt x="3210" y="2"/>
                </a:cubicBezTo>
                <a:cubicBezTo>
                  <a:pt x="3208" y="0"/>
                  <a:pt x="3204" y="0"/>
                  <a:pt x="3202" y="2"/>
                </a:cubicBezTo>
                <a:cubicBezTo>
                  <a:pt x="3201" y="3"/>
                  <a:pt x="3200" y="5"/>
                  <a:pt x="3200" y="6"/>
                </a:cubicBezTo>
                <a:cubicBezTo>
                  <a:pt x="3200" y="8"/>
                  <a:pt x="3201" y="10"/>
                  <a:pt x="3202" y="11"/>
                </a:cubicBezTo>
                <a:cubicBezTo>
                  <a:pt x="3203" y="12"/>
                  <a:pt x="3204" y="12"/>
                  <a:pt x="3206" y="12"/>
                </a:cubicBezTo>
                <a:cubicBezTo>
                  <a:pt x="3208" y="12"/>
                  <a:pt x="3209" y="12"/>
                  <a:pt x="3210" y="11"/>
                </a:cubicBez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ru-RU">
              <a:latin typeface="+mj-lt"/>
            </a:endParaRPr>
          </a:p>
        </p:txBody>
      </p:sp>
      <p:sp>
        <p:nvSpPr>
          <p:cNvPr id="7" name="Oval 10">
            <a:extLst>
              <a:ext uri="{FF2B5EF4-FFF2-40B4-BE49-F238E27FC236}">
                <a16:creationId xmlns:a16="http://schemas.microsoft.com/office/drawing/2014/main" id="{4FE11007-8ECB-BE45-A864-33F9891DCFB9}"/>
              </a:ext>
            </a:extLst>
          </p:cNvPr>
          <p:cNvSpPr>
            <a:spLocks noChangeArrowheads="1"/>
          </p:cNvSpPr>
          <p:nvPr userDrawn="1"/>
        </p:nvSpPr>
        <p:spPr bwMode="auto">
          <a:xfrm>
            <a:off x="1770063" y="4762501"/>
            <a:ext cx="150812" cy="147638"/>
          </a:xfrm>
          <a:prstGeom prst="ellipse">
            <a:avLst/>
          </a:prstGeom>
          <a:gradFill>
            <a:gsLst>
              <a:gs pos="0">
                <a:srgbClr val="E46F26"/>
              </a:gs>
              <a:gs pos="100000">
                <a:srgbClr val="F7941E"/>
              </a:gs>
            </a:gsLst>
            <a:lin ang="0" scaled="1"/>
          </a:gradFill>
          <a:ln>
            <a:noFill/>
          </a:ln>
        </p:spPr>
        <p:txBody>
          <a:bodyPr vert="horz" wrap="square" lIns="91440" tIns="45720" rIns="91440" bIns="45720" numCol="1" anchor="t" anchorCtr="0" compatLnSpc="1">
            <a:prstTxWarp prst="textNoShape">
              <a:avLst/>
            </a:prstTxWarp>
          </a:bodyPr>
          <a:lstStyle/>
          <a:p>
            <a:endParaRPr lang="ru-RU">
              <a:latin typeface="+mj-lt"/>
            </a:endParaRPr>
          </a:p>
        </p:txBody>
      </p:sp>
      <p:sp>
        <p:nvSpPr>
          <p:cNvPr id="8" name="Oval 14">
            <a:extLst>
              <a:ext uri="{FF2B5EF4-FFF2-40B4-BE49-F238E27FC236}">
                <a16:creationId xmlns:a16="http://schemas.microsoft.com/office/drawing/2014/main" id="{16860741-20A5-AC49-BB42-1A352305B1D3}"/>
              </a:ext>
            </a:extLst>
          </p:cNvPr>
          <p:cNvSpPr>
            <a:spLocks noChangeArrowheads="1"/>
          </p:cNvSpPr>
          <p:nvPr userDrawn="1"/>
        </p:nvSpPr>
        <p:spPr bwMode="auto">
          <a:xfrm>
            <a:off x="3894138" y="4762501"/>
            <a:ext cx="152400" cy="147638"/>
          </a:xfrm>
          <a:prstGeom prst="ellipse">
            <a:avLst/>
          </a:prstGeom>
          <a:solidFill>
            <a:srgbClr val="575658"/>
          </a:solidFill>
          <a:ln>
            <a:noFill/>
          </a:ln>
        </p:spPr>
        <p:txBody>
          <a:bodyPr vert="horz" wrap="square" lIns="91440" tIns="45720" rIns="91440" bIns="45720" numCol="1" anchor="t" anchorCtr="0" compatLnSpc="1">
            <a:prstTxWarp prst="textNoShape">
              <a:avLst/>
            </a:prstTxWarp>
          </a:bodyPr>
          <a:lstStyle/>
          <a:p>
            <a:endParaRPr lang="ru-RU">
              <a:latin typeface="+mj-lt"/>
            </a:endParaRPr>
          </a:p>
        </p:txBody>
      </p:sp>
      <p:sp>
        <p:nvSpPr>
          <p:cNvPr id="9" name="Oval 18">
            <a:extLst>
              <a:ext uri="{FF2B5EF4-FFF2-40B4-BE49-F238E27FC236}">
                <a16:creationId xmlns:a16="http://schemas.microsoft.com/office/drawing/2014/main" id="{9BEF63B7-876F-BA48-853E-5855F2A31663}"/>
              </a:ext>
            </a:extLst>
          </p:cNvPr>
          <p:cNvSpPr>
            <a:spLocks noChangeArrowheads="1"/>
          </p:cNvSpPr>
          <p:nvPr userDrawn="1"/>
        </p:nvSpPr>
        <p:spPr bwMode="auto">
          <a:xfrm>
            <a:off x="6019800" y="4762501"/>
            <a:ext cx="150812" cy="147638"/>
          </a:xfrm>
          <a:prstGeom prst="ellipse">
            <a:avLst/>
          </a:prstGeom>
          <a:gradFill>
            <a:gsLst>
              <a:gs pos="0">
                <a:srgbClr val="E46F26"/>
              </a:gs>
              <a:gs pos="100000">
                <a:srgbClr val="F7941E"/>
              </a:gs>
            </a:gsLst>
            <a:lin ang="0" scaled="1"/>
          </a:gradFill>
          <a:ln>
            <a:noFill/>
          </a:ln>
        </p:spPr>
        <p:txBody>
          <a:bodyPr vert="horz" wrap="square" lIns="91440" tIns="45720" rIns="91440" bIns="45720" numCol="1" anchor="t" anchorCtr="0" compatLnSpc="1">
            <a:prstTxWarp prst="textNoShape">
              <a:avLst/>
            </a:prstTxWarp>
          </a:bodyPr>
          <a:lstStyle/>
          <a:p>
            <a:endParaRPr lang="ru-RU">
              <a:latin typeface="+mj-lt"/>
            </a:endParaRPr>
          </a:p>
        </p:txBody>
      </p:sp>
      <p:sp>
        <p:nvSpPr>
          <p:cNvPr id="10" name="Oval 22">
            <a:extLst>
              <a:ext uri="{FF2B5EF4-FFF2-40B4-BE49-F238E27FC236}">
                <a16:creationId xmlns:a16="http://schemas.microsoft.com/office/drawing/2014/main" id="{EDB037E4-F035-AB45-83F5-431F7D3CE513}"/>
              </a:ext>
            </a:extLst>
          </p:cNvPr>
          <p:cNvSpPr>
            <a:spLocks noChangeArrowheads="1"/>
          </p:cNvSpPr>
          <p:nvPr userDrawn="1"/>
        </p:nvSpPr>
        <p:spPr bwMode="auto">
          <a:xfrm>
            <a:off x="8143875" y="4762501"/>
            <a:ext cx="152400" cy="147638"/>
          </a:xfrm>
          <a:prstGeom prst="ellipse">
            <a:avLst/>
          </a:prstGeom>
          <a:solidFill>
            <a:srgbClr val="575658"/>
          </a:solidFill>
          <a:ln>
            <a:noFill/>
          </a:ln>
        </p:spPr>
        <p:txBody>
          <a:bodyPr vert="horz" wrap="square" lIns="91440" tIns="45720" rIns="91440" bIns="45720" numCol="1" anchor="t" anchorCtr="0" compatLnSpc="1">
            <a:prstTxWarp prst="textNoShape">
              <a:avLst/>
            </a:prstTxWarp>
          </a:bodyPr>
          <a:lstStyle/>
          <a:p>
            <a:endParaRPr lang="ru-RU">
              <a:latin typeface="+mj-lt"/>
            </a:endParaRPr>
          </a:p>
        </p:txBody>
      </p:sp>
      <p:sp>
        <p:nvSpPr>
          <p:cNvPr id="11" name="Oval 26">
            <a:extLst>
              <a:ext uri="{FF2B5EF4-FFF2-40B4-BE49-F238E27FC236}">
                <a16:creationId xmlns:a16="http://schemas.microsoft.com/office/drawing/2014/main" id="{4A33D1DF-FA47-6044-A0F1-C66EBF703F40}"/>
              </a:ext>
            </a:extLst>
          </p:cNvPr>
          <p:cNvSpPr>
            <a:spLocks noChangeArrowheads="1"/>
          </p:cNvSpPr>
          <p:nvPr userDrawn="1"/>
        </p:nvSpPr>
        <p:spPr bwMode="auto">
          <a:xfrm>
            <a:off x="10267950" y="4762501"/>
            <a:ext cx="152400" cy="147638"/>
          </a:xfrm>
          <a:prstGeom prst="ellipse">
            <a:avLst/>
          </a:prstGeom>
          <a:gradFill>
            <a:gsLst>
              <a:gs pos="0">
                <a:srgbClr val="E46F26"/>
              </a:gs>
              <a:gs pos="100000">
                <a:srgbClr val="F7941E"/>
              </a:gs>
            </a:gsLst>
            <a:lin ang="0" scaled="1"/>
          </a:gradFill>
          <a:ln>
            <a:noFill/>
          </a:ln>
        </p:spPr>
        <p:txBody>
          <a:bodyPr vert="horz" wrap="square" lIns="91440" tIns="45720" rIns="91440" bIns="45720" numCol="1" anchor="t" anchorCtr="0" compatLnSpc="1">
            <a:prstTxWarp prst="textNoShape">
              <a:avLst/>
            </a:prstTxWarp>
          </a:bodyPr>
          <a:lstStyle/>
          <a:p>
            <a:endParaRPr lang="ru-RU">
              <a:latin typeface="+mj-lt"/>
            </a:endParaRPr>
          </a:p>
        </p:txBody>
      </p:sp>
      <p:sp>
        <p:nvSpPr>
          <p:cNvPr id="12" name="Rectangle 11">
            <a:extLst>
              <a:ext uri="{FF2B5EF4-FFF2-40B4-BE49-F238E27FC236}">
                <a16:creationId xmlns:a16="http://schemas.microsoft.com/office/drawing/2014/main" id="{D984E908-F0B2-5F49-A0BC-4DBCDAA786EF}"/>
              </a:ext>
            </a:extLst>
          </p:cNvPr>
          <p:cNvSpPr/>
          <p:nvPr userDrawn="1"/>
        </p:nvSpPr>
        <p:spPr>
          <a:xfrm>
            <a:off x="9333639" y="5100639"/>
            <a:ext cx="2021021" cy="307777"/>
          </a:xfrm>
          <a:prstGeom prst="rect">
            <a:avLst/>
          </a:prstGeom>
        </p:spPr>
        <p:txBody>
          <a:bodyPr wrap="square">
            <a:spAutoFit/>
          </a:bodyPr>
          <a:lstStyle/>
          <a:p>
            <a:pPr algn="ctr"/>
            <a:r>
              <a:rPr lang="en-US" sz="1400" dirty="0">
                <a:solidFill>
                  <a:srgbClr val="575658"/>
                </a:solidFill>
              </a:rPr>
              <a:t>Click for text</a:t>
            </a:r>
          </a:p>
        </p:txBody>
      </p:sp>
      <p:sp>
        <p:nvSpPr>
          <p:cNvPr id="13" name="Rectangle 12">
            <a:extLst>
              <a:ext uri="{FF2B5EF4-FFF2-40B4-BE49-F238E27FC236}">
                <a16:creationId xmlns:a16="http://schemas.microsoft.com/office/drawing/2014/main" id="{15E4768F-43F4-DC42-A9B0-F5B00F14131A}"/>
              </a:ext>
            </a:extLst>
          </p:cNvPr>
          <p:cNvSpPr/>
          <p:nvPr userDrawn="1"/>
        </p:nvSpPr>
        <p:spPr>
          <a:xfrm>
            <a:off x="7209563" y="5159914"/>
            <a:ext cx="2021021" cy="307777"/>
          </a:xfrm>
          <a:prstGeom prst="rect">
            <a:avLst/>
          </a:prstGeom>
        </p:spPr>
        <p:txBody>
          <a:bodyPr wrap="square">
            <a:spAutoFit/>
          </a:bodyPr>
          <a:lstStyle/>
          <a:p>
            <a:pPr algn="ctr"/>
            <a:r>
              <a:rPr lang="en-US" sz="1400" dirty="0">
                <a:solidFill>
                  <a:srgbClr val="575658"/>
                </a:solidFill>
              </a:rPr>
              <a:t>Click for text</a:t>
            </a:r>
          </a:p>
        </p:txBody>
      </p:sp>
      <p:sp>
        <p:nvSpPr>
          <p:cNvPr id="14" name="Rectangle 13">
            <a:extLst>
              <a:ext uri="{FF2B5EF4-FFF2-40B4-BE49-F238E27FC236}">
                <a16:creationId xmlns:a16="http://schemas.microsoft.com/office/drawing/2014/main" id="{8576B815-85A0-7E42-92B4-433DA7641954}"/>
              </a:ext>
            </a:extLst>
          </p:cNvPr>
          <p:cNvSpPr/>
          <p:nvPr userDrawn="1"/>
        </p:nvSpPr>
        <p:spPr>
          <a:xfrm>
            <a:off x="5085487" y="5159913"/>
            <a:ext cx="2021021" cy="307777"/>
          </a:xfrm>
          <a:prstGeom prst="rect">
            <a:avLst/>
          </a:prstGeom>
        </p:spPr>
        <p:txBody>
          <a:bodyPr wrap="square">
            <a:spAutoFit/>
          </a:bodyPr>
          <a:lstStyle/>
          <a:p>
            <a:pPr algn="ctr"/>
            <a:r>
              <a:rPr lang="en-US" sz="1400" dirty="0">
                <a:solidFill>
                  <a:srgbClr val="575658"/>
                </a:solidFill>
              </a:rPr>
              <a:t>Click for text</a:t>
            </a:r>
          </a:p>
        </p:txBody>
      </p:sp>
      <p:sp>
        <p:nvSpPr>
          <p:cNvPr id="15" name="Rectangle 14">
            <a:extLst>
              <a:ext uri="{FF2B5EF4-FFF2-40B4-BE49-F238E27FC236}">
                <a16:creationId xmlns:a16="http://schemas.microsoft.com/office/drawing/2014/main" id="{6A87EA50-27D7-B84A-A04F-AED44B0DE9FE}"/>
              </a:ext>
            </a:extLst>
          </p:cNvPr>
          <p:cNvSpPr/>
          <p:nvPr userDrawn="1"/>
        </p:nvSpPr>
        <p:spPr>
          <a:xfrm>
            <a:off x="2958690" y="5159913"/>
            <a:ext cx="2021021" cy="307777"/>
          </a:xfrm>
          <a:prstGeom prst="rect">
            <a:avLst/>
          </a:prstGeom>
        </p:spPr>
        <p:txBody>
          <a:bodyPr wrap="square">
            <a:spAutoFit/>
          </a:bodyPr>
          <a:lstStyle/>
          <a:p>
            <a:pPr algn="ctr"/>
            <a:r>
              <a:rPr lang="en-US" sz="1400" dirty="0">
                <a:solidFill>
                  <a:srgbClr val="575658"/>
                </a:solidFill>
              </a:rPr>
              <a:t>Click for text</a:t>
            </a:r>
          </a:p>
        </p:txBody>
      </p:sp>
      <p:sp>
        <p:nvSpPr>
          <p:cNvPr id="16" name="Rectangle 15">
            <a:extLst>
              <a:ext uri="{FF2B5EF4-FFF2-40B4-BE49-F238E27FC236}">
                <a16:creationId xmlns:a16="http://schemas.microsoft.com/office/drawing/2014/main" id="{913E9079-3824-C042-A5C7-AAA8B317C4E3}"/>
              </a:ext>
            </a:extLst>
          </p:cNvPr>
          <p:cNvSpPr/>
          <p:nvPr userDrawn="1"/>
        </p:nvSpPr>
        <p:spPr>
          <a:xfrm>
            <a:off x="830030" y="5159913"/>
            <a:ext cx="2021021" cy="307777"/>
          </a:xfrm>
          <a:prstGeom prst="rect">
            <a:avLst/>
          </a:prstGeom>
        </p:spPr>
        <p:txBody>
          <a:bodyPr wrap="square">
            <a:spAutoFit/>
          </a:bodyPr>
          <a:lstStyle/>
          <a:p>
            <a:pPr algn="ctr"/>
            <a:r>
              <a:rPr lang="en-US" sz="1400" dirty="0">
                <a:solidFill>
                  <a:srgbClr val="575658"/>
                </a:solidFill>
              </a:rPr>
              <a:t>Click for text</a:t>
            </a:r>
          </a:p>
        </p:txBody>
      </p:sp>
      <p:grpSp>
        <p:nvGrpSpPr>
          <p:cNvPr id="17" name="Group 16">
            <a:extLst>
              <a:ext uri="{FF2B5EF4-FFF2-40B4-BE49-F238E27FC236}">
                <a16:creationId xmlns:a16="http://schemas.microsoft.com/office/drawing/2014/main" id="{C74C6DF5-D919-E949-8E7A-658B36CD0404}"/>
              </a:ext>
            </a:extLst>
          </p:cNvPr>
          <p:cNvGrpSpPr/>
          <p:nvPr userDrawn="1"/>
        </p:nvGrpSpPr>
        <p:grpSpPr>
          <a:xfrm>
            <a:off x="-42864" y="6304015"/>
            <a:ext cx="11106581" cy="568923"/>
            <a:chOff x="-42864" y="6304015"/>
            <a:chExt cx="11106581" cy="568923"/>
          </a:xfrm>
        </p:grpSpPr>
        <p:sp>
          <p:nvSpPr>
            <p:cNvPr id="18" name="Rectangle 17">
              <a:extLst>
                <a:ext uri="{FF2B5EF4-FFF2-40B4-BE49-F238E27FC236}">
                  <a16:creationId xmlns:a16="http://schemas.microsoft.com/office/drawing/2014/main" id="{005B8DE3-6740-ED42-BDF3-1D04C5B892CB}"/>
                </a:ext>
              </a:extLst>
            </p:cNvPr>
            <p:cNvSpPr/>
            <p:nvPr userDrawn="1"/>
          </p:nvSpPr>
          <p:spPr>
            <a:xfrm>
              <a:off x="-42864" y="6465467"/>
              <a:ext cx="10812888" cy="307843"/>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1">
              <a:extLst>
                <a:ext uri="{FF2B5EF4-FFF2-40B4-BE49-F238E27FC236}">
                  <a16:creationId xmlns:a16="http://schemas.microsoft.com/office/drawing/2014/main" id="{5E8DA03F-11E3-B340-BB98-40632594A190}"/>
                </a:ext>
              </a:extLst>
            </p:cNvPr>
            <p:cNvSpPr/>
            <p:nvPr userDrawn="1"/>
          </p:nvSpPr>
          <p:spPr>
            <a:xfrm rot="353352">
              <a:off x="10500789" y="6304015"/>
              <a:ext cx="562928" cy="568923"/>
            </a:xfrm>
            <a:custGeom>
              <a:avLst/>
              <a:gdLst>
                <a:gd name="connsiteX0" fmla="*/ 0 w 757093"/>
                <a:gd name="connsiteY0" fmla="*/ 698966 h 698966"/>
                <a:gd name="connsiteX1" fmla="*/ 378547 w 757093"/>
                <a:gd name="connsiteY1" fmla="*/ 0 h 698966"/>
                <a:gd name="connsiteX2" fmla="*/ 757093 w 757093"/>
                <a:gd name="connsiteY2" fmla="*/ 698966 h 698966"/>
                <a:gd name="connsiteX3" fmla="*/ 0 w 757093"/>
                <a:gd name="connsiteY3" fmla="*/ 698966 h 698966"/>
                <a:gd name="connsiteX0" fmla="*/ 0 w 644143"/>
                <a:gd name="connsiteY0" fmla="*/ 698966 h 698966"/>
                <a:gd name="connsiteX1" fmla="*/ 378547 w 644143"/>
                <a:gd name="connsiteY1" fmla="*/ 0 h 698966"/>
                <a:gd name="connsiteX2" fmla="*/ 644143 w 644143"/>
                <a:gd name="connsiteY2" fmla="*/ 521359 h 698966"/>
                <a:gd name="connsiteX3" fmla="*/ 0 w 644143"/>
                <a:gd name="connsiteY3" fmla="*/ 698966 h 698966"/>
                <a:gd name="connsiteX0" fmla="*/ 0 w 562928"/>
                <a:gd name="connsiteY0" fmla="*/ 568923 h 568923"/>
                <a:gd name="connsiteX1" fmla="*/ 297332 w 562928"/>
                <a:gd name="connsiteY1" fmla="*/ 0 h 568923"/>
                <a:gd name="connsiteX2" fmla="*/ 562928 w 562928"/>
                <a:gd name="connsiteY2" fmla="*/ 521359 h 568923"/>
                <a:gd name="connsiteX3" fmla="*/ 0 w 562928"/>
                <a:gd name="connsiteY3" fmla="*/ 568923 h 568923"/>
              </a:gdLst>
              <a:ahLst/>
              <a:cxnLst>
                <a:cxn ang="0">
                  <a:pos x="connsiteX0" y="connsiteY0"/>
                </a:cxn>
                <a:cxn ang="0">
                  <a:pos x="connsiteX1" y="connsiteY1"/>
                </a:cxn>
                <a:cxn ang="0">
                  <a:pos x="connsiteX2" y="connsiteY2"/>
                </a:cxn>
                <a:cxn ang="0">
                  <a:pos x="connsiteX3" y="connsiteY3"/>
                </a:cxn>
              </a:cxnLst>
              <a:rect l="l" t="t" r="r" b="b"/>
              <a:pathLst>
                <a:path w="562928" h="568923">
                  <a:moveTo>
                    <a:pt x="0" y="568923"/>
                  </a:moveTo>
                  <a:lnTo>
                    <a:pt x="297332" y="0"/>
                  </a:lnTo>
                  <a:lnTo>
                    <a:pt x="562928" y="521359"/>
                  </a:lnTo>
                  <a:lnTo>
                    <a:pt x="0" y="56892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A black background with white text&#10;&#10;Description automatically generated with low confidence">
            <a:extLst>
              <a:ext uri="{FF2B5EF4-FFF2-40B4-BE49-F238E27FC236}">
                <a16:creationId xmlns:a16="http://schemas.microsoft.com/office/drawing/2014/main" id="{40963A60-088E-1944-93A5-C07168A3EE73}"/>
              </a:ext>
            </a:extLst>
          </p:cNvPr>
          <p:cNvPicPr>
            <a:picLocks noChangeAspect="1"/>
          </p:cNvPicPr>
          <p:nvPr userDrawn="1"/>
        </p:nvPicPr>
        <p:blipFill>
          <a:blip r:embed="rId2"/>
          <a:stretch>
            <a:fillRect/>
          </a:stretch>
        </p:blipFill>
        <p:spPr>
          <a:xfrm>
            <a:off x="10609218" y="6428367"/>
            <a:ext cx="1322093" cy="397392"/>
          </a:xfrm>
          <a:prstGeom prst="rect">
            <a:avLst/>
          </a:prstGeom>
        </p:spPr>
      </p:pic>
      <p:sp>
        <p:nvSpPr>
          <p:cNvPr id="21" name="Freeform 7">
            <a:extLst>
              <a:ext uri="{FF2B5EF4-FFF2-40B4-BE49-F238E27FC236}">
                <a16:creationId xmlns:a16="http://schemas.microsoft.com/office/drawing/2014/main" id="{A5A24C75-79E5-7B46-8B8F-016A14EE5A94}"/>
              </a:ext>
            </a:extLst>
          </p:cNvPr>
          <p:cNvSpPr>
            <a:spLocks/>
          </p:cNvSpPr>
          <p:nvPr userDrawn="1"/>
        </p:nvSpPr>
        <p:spPr bwMode="auto">
          <a:xfrm>
            <a:off x="987425" y="2263776"/>
            <a:ext cx="1716087" cy="2357438"/>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gradFill flip="none" rotWithShape="1">
            <a:gsLst>
              <a:gs pos="0">
                <a:srgbClr val="E46F26"/>
              </a:gs>
              <a:gs pos="100000">
                <a:srgbClr val="F7941E"/>
              </a:gs>
            </a:gsLst>
            <a:lin ang="13500000" scaled="1"/>
            <a:tileRect/>
          </a:gradFill>
          <a:ln>
            <a:noFill/>
          </a:ln>
        </p:spPr>
        <p:txBody>
          <a:bodyPr vert="horz" wrap="square" lIns="91440" tIns="45720" rIns="91440" bIns="45720" numCol="1" anchor="t" anchorCtr="0" compatLnSpc="1">
            <a:prstTxWarp prst="textNoShape">
              <a:avLst/>
            </a:prstTxWarp>
          </a:bodyPr>
          <a:lstStyle/>
          <a:p>
            <a:endParaRPr lang="ru-RU">
              <a:latin typeface="+mj-lt"/>
            </a:endParaRPr>
          </a:p>
        </p:txBody>
      </p:sp>
      <p:sp>
        <p:nvSpPr>
          <p:cNvPr id="22" name="Rectangle 8">
            <a:extLst>
              <a:ext uri="{FF2B5EF4-FFF2-40B4-BE49-F238E27FC236}">
                <a16:creationId xmlns:a16="http://schemas.microsoft.com/office/drawing/2014/main" id="{E65B1059-D893-AD48-AD85-A48AEC4EE0D7}"/>
              </a:ext>
            </a:extLst>
          </p:cNvPr>
          <p:cNvSpPr>
            <a:spLocks noChangeArrowheads="1"/>
          </p:cNvSpPr>
          <p:nvPr userDrawn="1"/>
        </p:nvSpPr>
        <p:spPr bwMode="auto">
          <a:xfrm>
            <a:off x="987425" y="2491013"/>
            <a:ext cx="1716087" cy="437245"/>
          </a:xfrm>
          <a:prstGeom prst="rect">
            <a:avLst/>
          </a:prstGeom>
          <a:solidFill>
            <a:schemeClr val="bg2"/>
          </a:solidFill>
          <a:ln>
            <a:noFill/>
          </a:ln>
          <a:effectLst>
            <a:outerShdw blurRad="889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ru-RU" sz="2000">
              <a:latin typeface="+mj-lt"/>
            </a:endParaRPr>
          </a:p>
        </p:txBody>
      </p:sp>
      <p:sp>
        <p:nvSpPr>
          <p:cNvPr id="23" name="Rectangle 9">
            <a:extLst>
              <a:ext uri="{FF2B5EF4-FFF2-40B4-BE49-F238E27FC236}">
                <a16:creationId xmlns:a16="http://schemas.microsoft.com/office/drawing/2014/main" id="{8D67CDB7-9710-6B47-9118-B7B670F51CDD}"/>
              </a:ext>
            </a:extLst>
          </p:cNvPr>
          <p:cNvSpPr>
            <a:spLocks noChangeArrowheads="1"/>
          </p:cNvSpPr>
          <p:nvPr userDrawn="1"/>
        </p:nvSpPr>
        <p:spPr bwMode="auto">
          <a:xfrm>
            <a:off x="1641546" y="2576837"/>
            <a:ext cx="3989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000" b="1" i="0" u="none" strike="noStrike" cap="none" normalizeH="0" baseline="0" dirty="0">
                <a:ln>
                  <a:noFill/>
                </a:ln>
                <a:solidFill>
                  <a:srgbClr val="575658"/>
                </a:solidFill>
                <a:effectLst/>
                <a:latin typeface="+mj-lt"/>
              </a:rPr>
              <a:t>text</a:t>
            </a:r>
            <a:endParaRPr kumimoji="0" lang="ru-RU" altLang="ru-RU" sz="2000" b="0" i="0" u="none" strike="noStrike" cap="none" normalizeH="0" baseline="0" dirty="0">
              <a:ln>
                <a:noFill/>
              </a:ln>
              <a:solidFill>
                <a:srgbClr val="575658"/>
              </a:solidFill>
              <a:effectLst/>
              <a:latin typeface="+mj-lt"/>
            </a:endParaRPr>
          </a:p>
        </p:txBody>
      </p:sp>
      <p:sp>
        <p:nvSpPr>
          <p:cNvPr id="24" name="Freeform 11">
            <a:extLst>
              <a:ext uri="{FF2B5EF4-FFF2-40B4-BE49-F238E27FC236}">
                <a16:creationId xmlns:a16="http://schemas.microsoft.com/office/drawing/2014/main" id="{2246FD63-6A18-A146-B156-27BE636E2AC8}"/>
              </a:ext>
            </a:extLst>
          </p:cNvPr>
          <p:cNvSpPr>
            <a:spLocks/>
          </p:cNvSpPr>
          <p:nvPr userDrawn="1"/>
        </p:nvSpPr>
        <p:spPr bwMode="auto">
          <a:xfrm>
            <a:off x="3113088" y="2263776"/>
            <a:ext cx="1714500" cy="2357438"/>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gradFill>
            <a:gsLst>
              <a:gs pos="0">
                <a:srgbClr val="272425"/>
              </a:gs>
              <a:gs pos="100000">
                <a:srgbClr val="575658"/>
              </a:gs>
            </a:gsLst>
            <a:lin ang="18900000" scaled="1"/>
          </a:gradFill>
          <a:ln>
            <a:noFill/>
          </a:ln>
        </p:spPr>
        <p:txBody>
          <a:bodyPr vert="horz" wrap="square" lIns="91440" tIns="45720" rIns="91440" bIns="45720" numCol="1" anchor="t" anchorCtr="0" compatLnSpc="1">
            <a:prstTxWarp prst="textNoShape">
              <a:avLst/>
            </a:prstTxWarp>
          </a:bodyPr>
          <a:lstStyle/>
          <a:p>
            <a:endParaRPr lang="ru-RU">
              <a:latin typeface="+mj-lt"/>
            </a:endParaRPr>
          </a:p>
        </p:txBody>
      </p:sp>
      <p:sp>
        <p:nvSpPr>
          <p:cNvPr id="25" name="Rectangle 12">
            <a:extLst>
              <a:ext uri="{FF2B5EF4-FFF2-40B4-BE49-F238E27FC236}">
                <a16:creationId xmlns:a16="http://schemas.microsoft.com/office/drawing/2014/main" id="{24F17C8C-D4DF-C749-947B-099A1CA91D3D}"/>
              </a:ext>
            </a:extLst>
          </p:cNvPr>
          <p:cNvSpPr>
            <a:spLocks noChangeArrowheads="1"/>
          </p:cNvSpPr>
          <p:nvPr userDrawn="1"/>
        </p:nvSpPr>
        <p:spPr bwMode="auto">
          <a:xfrm>
            <a:off x="3113088" y="2491013"/>
            <a:ext cx="1714500" cy="437245"/>
          </a:xfrm>
          <a:prstGeom prst="rect">
            <a:avLst/>
          </a:prstGeom>
          <a:solidFill>
            <a:schemeClr val="bg2"/>
          </a:solidFill>
          <a:ln>
            <a:noFill/>
          </a:ln>
          <a:effectLst>
            <a:outerShdw blurRad="889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ru-RU" sz="2000">
              <a:latin typeface="+mj-lt"/>
            </a:endParaRPr>
          </a:p>
        </p:txBody>
      </p:sp>
      <p:sp>
        <p:nvSpPr>
          <p:cNvPr id="26" name="Rectangle 13">
            <a:extLst>
              <a:ext uri="{FF2B5EF4-FFF2-40B4-BE49-F238E27FC236}">
                <a16:creationId xmlns:a16="http://schemas.microsoft.com/office/drawing/2014/main" id="{A535933A-1F08-4847-858C-28A78F245AE3}"/>
              </a:ext>
            </a:extLst>
          </p:cNvPr>
          <p:cNvSpPr>
            <a:spLocks noChangeArrowheads="1"/>
          </p:cNvSpPr>
          <p:nvPr userDrawn="1"/>
        </p:nvSpPr>
        <p:spPr bwMode="auto">
          <a:xfrm>
            <a:off x="3770859" y="2576837"/>
            <a:ext cx="3989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000" b="1" i="0" u="none" strike="noStrike" cap="none" normalizeH="0" baseline="0" dirty="0">
                <a:ln>
                  <a:noFill/>
                </a:ln>
                <a:solidFill>
                  <a:srgbClr val="575658"/>
                </a:solidFill>
                <a:effectLst/>
                <a:latin typeface="+mj-lt"/>
              </a:rPr>
              <a:t>text</a:t>
            </a:r>
            <a:endParaRPr kumimoji="0" lang="ru-RU" altLang="ru-RU" sz="2000" b="0" i="0" u="none" strike="noStrike" cap="none" normalizeH="0" baseline="0" dirty="0">
              <a:ln>
                <a:noFill/>
              </a:ln>
              <a:solidFill>
                <a:srgbClr val="575658"/>
              </a:solidFill>
              <a:effectLst/>
              <a:latin typeface="+mj-lt"/>
            </a:endParaRPr>
          </a:p>
        </p:txBody>
      </p:sp>
      <p:sp>
        <p:nvSpPr>
          <p:cNvPr id="27" name="Freeform 15">
            <a:extLst>
              <a:ext uri="{FF2B5EF4-FFF2-40B4-BE49-F238E27FC236}">
                <a16:creationId xmlns:a16="http://schemas.microsoft.com/office/drawing/2014/main" id="{2E6A36E8-9F1C-DA40-8592-55193822935E}"/>
              </a:ext>
            </a:extLst>
          </p:cNvPr>
          <p:cNvSpPr>
            <a:spLocks/>
          </p:cNvSpPr>
          <p:nvPr userDrawn="1"/>
        </p:nvSpPr>
        <p:spPr bwMode="auto">
          <a:xfrm>
            <a:off x="5237163" y="2263776"/>
            <a:ext cx="1716087" cy="2357438"/>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gradFill flip="none" rotWithShape="1">
            <a:gsLst>
              <a:gs pos="0">
                <a:srgbClr val="E46F26"/>
              </a:gs>
              <a:gs pos="100000">
                <a:srgbClr val="F7941E"/>
              </a:gs>
            </a:gsLst>
            <a:lin ang="13500000" scaled="1"/>
            <a:tileRect/>
          </a:gradFill>
          <a:ln>
            <a:noFill/>
          </a:ln>
        </p:spPr>
        <p:txBody>
          <a:bodyPr vert="horz" wrap="square" lIns="91440" tIns="45720" rIns="91440" bIns="45720" numCol="1" anchor="t" anchorCtr="0" compatLnSpc="1">
            <a:prstTxWarp prst="textNoShape">
              <a:avLst/>
            </a:prstTxWarp>
          </a:bodyPr>
          <a:lstStyle/>
          <a:p>
            <a:endParaRPr lang="ru-RU">
              <a:latin typeface="+mj-lt"/>
            </a:endParaRPr>
          </a:p>
        </p:txBody>
      </p:sp>
      <p:sp>
        <p:nvSpPr>
          <p:cNvPr id="28" name="Rectangle 16">
            <a:extLst>
              <a:ext uri="{FF2B5EF4-FFF2-40B4-BE49-F238E27FC236}">
                <a16:creationId xmlns:a16="http://schemas.microsoft.com/office/drawing/2014/main" id="{167F5415-6BD6-2B41-940C-11956483F336}"/>
              </a:ext>
            </a:extLst>
          </p:cNvPr>
          <p:cNvSpPr>
            <a:spLocks noChangeArrowheads="1"/>
          </p:cNvSpPr>
          <p:nvPr userDrawn="1"/>
        </p:nvSpPr>
        <p:spPr bwMode="auto">
          <a:xfrm>
            <a:off x="5237163" y="2491013"/>
            <a:ext cx="1716087" cy="437245"/>
          </a:xfrm>
          <a:prstGeom prst="rect">
            <a:avLst/>
          </a:prstGeom>
          <a:solidFill>
            <a:schemeClr val="bg2"/>
          </a:solidFill>
          <a:ln>
            <a:noFill/>
          </a:ln>
          <a:effectLst>
            <a:outerShdw blurRad="889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ru-RU" sz="2000">
              <a:latin typeface="+mj-lt"/>
            </a:endParaRPr>
          </a:p>
        </p:txBody>
      </p:sp>
      <p:sp>
        <p:nvSpPr>
          <p:cNvPr id="29" name="Rectangle 17">
            <a:extLst>
              <a:ext uri="{FF2B5EF4-FFF2-40B4-BE49-F238E27FC236}">
                <a16:creationId xmlns:a16="http://schemas.microsoft.com/office/drawing/2014/main" id="{5BEB45E5-7527-854F-B767-617A03590E83}"/>
              </a:ext>
            </a:extLst>
          </p:cNvPr>
          <p:cNvSpPr>
            <a:spLocks noChangeArrowheads="1"/>
          </p:cNvSpPr>
          <p:nvPr userDrawn="1"/>
        </p:nvSpPr>
        <p:spPr bwMode="auto">
          <a:xfrm>
            <a:off x="5839014" y="2576837"/>
            <a:ext cx="5123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000" b="1" i="0" u="none" strike="noStrike" cap="none" normalizeH="0" baseline="0" dirty="0">
                <a:ln>
                  <a:noFill/>
                </a:ln>
                <a:solidFill>
                  <a:srgbClr val="575658"/>
                </a:solidFill>
                <a:effectLst/>
                <a:latin typeface="+mj-lt"/>
              </a:rPr>
              <a:t>text	</a:t>
            </a:r>
            <a:endParaRPr kumimoji="0" lang="ru-RU" altLang="ru-RU" sz="2000" b="0" i="0" u="none" strike="noStrike" cap="none" normalizeH="0" baseline="0" dirty="0">
              <a:ln>
                <a:noFill/>
              </a:ln>
              <a:solidFill>
                <a:srgbClr val="575658"/>
              </a:solidFill>
              <a:effectLst/>
              <a:latin typeface="+mj-lt"/>
            </a:endParaRPr>
          </a:p>
        </p:txBody>
      </p:sp>
      <p:sp>
        <p:nvSpPr>
          <p:cNvPr id="30" name="Freeform 19">
            <a:extLst>
              <a:ext uri="{FF2B5EF4-FFF2-40B4-BE49-F238E27FC236}">
                <a16:creationId xmlns:a16="http://schemas.microsoft.com/office/drawing/2014/main" id="{10F35C87-7BEF-2C45-BAEF-E55D3D5279F0}"/>
              </a:ext>
            </a:extLst>
          </p:cNvPr>
          <p:cNvSpPr>
            <a:spLocks/>
          </p:cNvSpPr>
          <p:nvPr userDrawn="1"/>
        </p:nvSpPr>
        <p:spPr bwMode="auto">
          <a:xfrm>
            <a:off x="7362825" y="2263776"/>
            <a:ext cx="1714500" cy="2357438"/>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gradFill>
            <a:gsLst>
              <a:gs pos="0">
                <a:srgbClr val="272425"/>
              </a:gs>
              <a:gs pos="100000">
                <a:srgbClr val="575658"/>
              </a:gs>
            </a:gsLst>
            <a:lin ang="18900000" scaled="1"/>
          </a:gradFill>
          <a:ln>
            <a:noFill/>
          </a:ln>
        </p:spPr>
        <p:txBody>
          <a:bodyPr vert="horz" wrap="square" lIns="91440" tIns="45720" rIns="91440" bIns="45720" numCol="1" anchor="t" anchorCtr="0" compatLnSpc="1">
            <a:prstTxWarp prst="textNoShape">
              <a:avLst/>
            </a:prstTxWarp>
          </a:bodyPr>
          <a:lstStyle/>
          <a:p>
            <a:endParaRPr lang="ru-RU">
              <a:latin typeface="+mj-lt"/>
            </a:endParaRPr>
          </a:p>
        </p:txBody>
      </p:sp>
      <p:sp>
        <p:nvSpPr>
          <p:cNvPr id="31" name="Rectangle 20">
            <a:extLst>
              <a:ext uri="{FF2B5EF4-FFF2-40B4-BE49-F238E27FC236}">
                <a16:creationId xmlns:a16="http://schemas.microsoft.com/office/drawing/2014/main" id="{52D87C71-7953-1848-AE56-0867F5C5AC49}"/>
              </a:ext>
            </a:extLst>
          </p:cNvPr>
          <p:cNvSpPr>
            <a:spLocks noChangeArrowheads="1"/>
          </p:cNvSpPr>
          <p:nvPr userDrawn="1"/>
        </p:nvSpPr>
        <p:spPr bwMode="auto">
          <a:xfrm>
            <a:off x="7362825" y="2491013"/>
            <a:ext cx="1714500" cy="437245"/>
          </a:xfrm>
          <a:prstGeom prst="rect">
            <a:avLst/>
          </a:prstGeom>
          <a:solidFill>
            <a:schemeClr val="bg2"/>
          </a:solidFill>
          <a:ln>
            <a:noFill/>
          </a:ln>
          <a:effectLst>
            <a:outerShdw blurRad="889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ru-RU" sz="2000">
              <a:latin typeface="+mj-lt"/>
            </a:endParaRPr>
          </a:p>
        </p:txBody>
      </p:sp>
      <p:sp>
        <p:nvSpPr>
          <p:cNvPr id="32" name="Rectangle 21">
            <a:extLst>
              <a:ext uri="{FF2B5EF4-FFF2-40B4-BE49-F238E27FC236}">
                <a16:creationId xmlns:a16="http://schemas.microsoft.com/office/drawing/2014/main" id="{08790AC7-7A47-214E-BF16-49BF8A522C32}"/>
              </a:ext>
            </a:extLst>
          </p:cNvPr>
          <p:cNvSpPr>
            <a:spLocks noChangeArrowheads="1"/>
          </p:cNvSpPr>
          <p:nvPr userDrawn="1"/>
        </p:nvSpPr>
        <p:spPr bwMode="auto">
          <a:xfrm>
            <a:off x="8020596" y="2576837"/>
            <a:ext cx="3989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000" b="1" i="0" u="none" strike="noStrike" cap="none" normalizeH="0" baseline="0" dirty="0">
                <a:ln>
                  <a:noFill/>
                </a:ln>
                <a:solidFill>
                  <a:srgbClr val="575658"/>
                </a:solidFill>
                <a:effectLst/>
                <a:latin typeface="+mj-lt"/>
              </a:rPr>
              <a:t>text</a:t>
            </a:r>
            <a:endParaRPr kumimoji="0" lang="ru-RU" altLang="ru-RU" sz="2000" b="0" i="0" u="none" strike="noStrike" cap="none" normalizeH="0" baseline="0" dirty="0">
              <a:ln>
                <a:noFill/>
              </a:ln>
              <a:solidFill>
                <a:srgbClr val="575658"/>
              </a:solidFill>
              <a:effectLst/>
              <a:latin typeface="+mj-lt"/>
            </a:endParaRPr>
          </a:p>
        </p:txBody>
      </p:sp>
      <p:sp>
        <p:nvSpPr>
          <p:cNvPr id="33" name="Freeform 23">
            <a:extLst>
              <a:ext uri="{FF2B5EF4-FFF2-40B4-BE49-F238E27FC236}">
                <a16:creationId xmlns:a16="http://schemas.microsoft.com/office/drawing/2014/main" id="{E2B366A3-1C5E-BC4D-8985-70D9D045E9BC}"/>
              </a:ext>
            </a:extLst>
          </p:cNvPr>
          <p:cNvSpPr>
            <a:spLocks/>
          </p:cNvSpPr>
          <p:nvPr userDrawn="1"/>
        </p:nvSpPr>
        <p:spPr bwMode="auto">
          <a:xfrm>
            <a:off x="9486900" y="2263776"/>
            <a:ext cx="1714500" cy="2357438"/>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gradFill flip="none" rotWithShape="1">
            <a:gsLst>
              <a:gs pos="0">
                <a:srgbClr val="E46F26"/>
              </a:gs>
              <a:gs pos="100000">
                <a:srgbClr val="F7941E"/>
              </a:gs>
            </a:gsLst>
            <a:lin ang="13500000" scaled="1"/>
            <a:tileRect/>
          </a:gradFill>
          <a:ln>
            <a:noFill/>
          </a:ln>
        </p:spPr>
        <p:txBody>
          <a:bodyPr vert="horz" wrap="square" lIns="91440" tIns="45720" rIns="91440" bIns="45720" numCol="1" anchor="t" anchorCtr="0" compatLnSpc="1">
            <a:prstTxWarp prst="textNoShape">
              <a:avLst/>
            </a:prstTxWarp>
          </a:bodyPr>
          <a:lstStyle/>
          <a:p>
            <a:endParaRPr lang="ru-RU">
              <a:latin typeface="+mj-lt"/>
            </a:endParaRPr>
          </a:p>
        </p:txBody>
      </p:sp>
      <p:sp>
        <p:nvSpPr>
          <p:cNvPr id="34" name="Rectangle 24">
            <a:extLst>
              <a:ext uri="{FF2B5EF4-FFF2-40B4-BE49-F238E27FC236}">
                <a16:creationId xmlns:a16="http://schemas.microsoft.com/office/drawing/2014/main" id="{4E38F2F4-25CA-1B43-A017-86F26ED97504}"/>
              </a:ext>
            </a:extLst>
          </p:cNvPr>
          <p:cNvSpPr>
            <a:spLocks noChangeArrowheads="1"/>
          </p:cNvSpPr>
          <p:nvPr userDrawn="1"/>
        </p:nvSpPr>
        <p:spPr bwMode="auto">
          <a:xfrm>
            <a:off x="9486900" y="2491013"/>
            <a:ext cx="1714500" cy="437245"/>
          </a:xfrm>
          <a:prstGeom prst="rect">
            <a:avLst/>
          </a:prstGeom>
          <a:solidFill>
            <a:schemeClr val="bg2"/>
          </a:solidFill>
          <a:ln>
            <a:noFill/>
          </a:ln>
          <a:effectLst>
            <a:outerShdw blurRad="889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ru-RU" sz="2000">
              <a:latin typeface="+mj-lt"/>
            </a:endParaRPr>
          </a:p>
        </p:txBody>
      </p:sp>
      <p:sp>
        <p:nvSpPr>
          <p:cNvPr id="35" name="Rectangle 25">
            <a:extLst>
              <a:ext uri="{FF2B5EF4-FFF2-40B4-BE49-F238E27FC236}">
                <a16:creationId xmlns:a16="http://schemas.microsoft.com/office/drawing/2014/main" id="{65CCB418-CB56-484E-9BCA-42C3D795B7B4}"/>
              </a:ext>
            </a:extLst>
          </p:cNvPr>
          <p:cNvSpPr>
            <a:spLocks noChangeArrowheads="1"/>
          </p:cNvSpPr>
          <p:nvPr userDrawn="1"/>
        </p:nvSpPr>
        <p:spPr bwMode="auto">
          <a:xfrm>
            <a:off x="10144672" y="2576837"/>
            <a:ext cx="3989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ru-RU" sz="2000" b="1" dirty="0">
                <a:solidFill>
                  <a:srgbClr val="575658"/>
                </a:solidFill>
                <a:latin typeface="+mj-lt"/>
              </a:rPr>
              <a:t>text</a:t>
            </a:r>
          </a:p>
        </p:txBody>
      </p:sp>
      <p:sp>
        <p:nvSpPr>
          <p:cNvPr id="41" name="Rectangle 40">
            <a:extLst>
              <a:ext uri="{FF2B5EF4-FFF2-40B4-BE49-F238E27FC236}">
                <a16:creationId xmlns:a16="http://schemas.microsoft.com/office/drawing/2014/main" id="{112ED785-1D76-B24E-834D-6CA3FDB08D12}"/>
              </a:ext>
            </a:extLst>
          </p:cNvPr>
          <p:cNvSpPr/>
          <p:nvPr userDrawn="1"/>
        </p:nvSpPr>
        <p:spPr>
          <a:xfrm>
            <a:off x="3467116" y="1626399"/>
            <a:ext cx="4830017" cy="45719"/>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03578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par>
                                <p:cTn id="8" presetID="53" presetClass="entr" presetSubtype="16" fill="hold" grpId="0" nodeType="withEffect">
                                  <p:stCondLst>
                                    <p:cond delay="10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par>
                                <p:cTn id="13" presetID="53" presetClass="entr" presetSubtype="16" fill="hold" grpId="0" nodeType="withEffect">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grpId="0" nodeType="withEffect">
                                  <p:stCondLst>
                                    <p:cond delay="35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par>
                                <p:cTn id="23" presetID="53" presetClass="entr" presetSubtype="16" fill="hold" grpId="0" nodeType="withEffect">
                                  <p:stCondLst>
                                    <p:cond delay="55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par>
                                <p:cTn id="28" presetID="53" presetClass="entr" presetSubtype="16" fill="hold" grpId="0" nodeType="withEffect">
                                  <p:stCondLst>
                                    <p:cond delay="70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nip Single Corner Rectangle 7">
            <a:extLst>
              <a:ext uri="{FF2B5EF4-FFF2-40B4-BE49-F238E27FC236}">
                <a16:creationId xmlns:a16="http://schemas.microsoft.com/office/drawing/2014/main" id="{A591F8BE-8D96-004B-963B-9E1543EDB59D}"/>
              </a:ext>
            </a:extLst>
          </p:cNvPr>
          <p:cNvSpPr/>
          <p:nvPr userDrawn="1"/>
        </p:nvSpPr>
        <p:spPr>
          <a:xfrm rot="10800000" flipH="1">
            <a:off x="-48434" y="-72277"/>
            <a:ext cx="4820460" cy="6930275"/>
          </a:xfrm>
          <a:prstGeom prst="snip1Rect">
            <a:avLst>
              <a:gd name="adj" fmla="val 50000"/>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B44E91-0916-FA41-AC27-80AA61084BB5}"/>
              </a:ext>
            </a:extLst>
          </p:cNvPr>
          <p:cNvSpPr>
            <a:spLocks noGrp="1"/>
          </p:cNvSpPr>
          <p:nvPr>
            <p:ph type="title"/>
          </p:nvPr>
        </p:nvSpPr>
        <p:spPr>
          <a:xfrm>
            <a:off x="422696" y="457200"/>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C7334B-E7BA-F64B-9FA7-F37363622762}"/>
              </a:ext>
            </a:extLst>
          </p:cNvPr>
          <p:cNvSpPr>
            <a:spLocks noGrp="1"/>
          </p:cNvSpPr>
          <p:nvPr>
            <p:ph idx="1"/>
          </p:nvPr>
        </p:nvSpPr>
        <p:spPr>
          <a:xfrm>
            <a:off x="5183188" y="987425"/>
            <a:ext cx="6172200" cy="4873625"/>
          </a:xfrm>
        </p:spPr>
        <p:txBody>
          <a:bodyPr/>
          <a:lstStyle>
            <a:lvl1pPr>
              <a:defRPr sz="3200">
                <a:solidFill>
                  <a:schemeClr val="bg2">
                    <a:lumMod val="50000"/>
                  </a:schemeClr>
                </a:solidFill>
              </a:defRPr>
            </a:lvl1pPr>
            <a:lvl2pPr>
              <a:defRPr sz="2800">
                <a:solidFill>
                  <a:schemeClr val="bg2">
                    <a:lumMod val="50000"/>
                  </a:schemeClr>
                </a:solidFill>
              </a:defRPr>
            </a:lvl2pPr>
            <a:lvl3pPr>
              <a:defRPr sz="2400">
                <a:solidFill>
                  <a:schemeClr val="bg2">
                    <a:lumMod val="50000"/>
                  </a:schemeClr>
                </a:solidFill>
              </a:defRPr>
            </a:lvl3pPr>
            <a:lvl4pPr>
              <a:defRPr sz="2000">
                <a:solidFill>
                  <a:schemeClr val="bg2">
                    <a:lumMod val="50000"/>
                  </a:schemeClr>
                </a:solidFill>
              </a:defRPr>
            </a:lvl4pPr>
            <a:lvl5pPr>
              <a:defRPr sz="20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4EDE15-FA81-5A4F-8B54-221852EB800E}"/>
              </a:ext>
            </a:extLst>
          </p:cNvPr>
          <p:cNvSpPr>
            <a:spLocks noGrp="1"/>
          </p:cNvSpPr>
          <p:nvPr>
            <p:ph type="body" sz="half" idx="2"/>
          </p:nvPr>
        </p:nvSpPr>
        <p:spPr>
          <a:xfrm>
            <a:off x="422696"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9" descr="A black background with white text&#10;&#10;Description automatically generated with low confidence">
            <a:extLst>
              <a:ext uri="{FF2B5EF4-FFF2-40B4-BE49-F238E27FC236}">
                <a16:creationId xmlns:a16="http://schemas.microsoft.com/office/drawing/2014/main" id="{C499D788-16B5-5A47-9867-EACD783A5CB2}"/>
              </a:ext>
            </a:extLst>
          </p:cNvPr>
          <p:cNvPicPr>
            <a:picLocks noChangeAspect="1"/>
          </p:cNvPicPr>
          <p:nvPr userDrawn="1"/>
        </p:nvPicPr>
        <p:blipFill>
          <a:blip r:embed="rId2"/>
          <a:stretch>
            <a:fillRect/>
          </a:stretch>
        </p:blipFill>
        <p:spPr>
          <a:xfrm>
            <a:off x="2804702" y="6200643"/>
            <a:ext cx="1758777" cy="528650"/>
          </a:xfrm>
          <a:prstGeom prst="rect">
            <a:avLst/>
          </a:prstGeom>
        </p:spPr>
      </p:pic>
    </p:spTree>
    <p:extLst>
      <p:ext uri="{BB962C8B-B14F-4D97-AF65-F5344CB8AC3E}">
        <p14:creationId xmlns:p14="http://schemas.microsoft.com/office/powerpoint/2010/main" val="3936250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8" name="Snip Single Corner Rectangle 7">
            <a:extLst>
              <a:ext uri="{FF2B5EF4-FFF2-40B4-BE49-F238E27FC236}">
                <a16:creationId xmlns:a16="http://schemas.microsoft.com/office/drawing/2014/main" id="{A591F8BE-8D96-004B-963B-9E1543EDB59D}"/>
              </a:ext>
            </a:extLst>
          </p:cNvPr>
          <p:cNvSpPr/>
          <p:nvPr userDrawn="1"/>
        </p:nvSpPr>
        <p:spPr>
          <a:xfrm rot="10800000" flipH="1">
            <a:off x="-48434" y="-72277"/>
            <a:ext cx="4820460" cy="6930275"/>
          </a:xfrm>
          <a:prstGeom prst="snip1Rect">
            <a:avLst>
              <a:gd name="adj" fmla="val 50000"/>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B44E91-0916-FA41-AC27-80AA61084BB5}"/>
              </a:ext>
            </a:extLst>
          </p:cNvPr>
          <p:cNvSpPr>
            <a:spLocks noGrp="1"/>
          </p:cNvSpPr>
          <p:nvPr>
            <p:ph type="title"/>
          </p:nvPr>
        </p:nvSpPr>
        <p:spPr>
          <a:xfrm>
            <a:off x="422696" y="457200"/>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C7334B-E7BA-F64B-9FA7-F37363622762}"/>
              </a:ext>
            </a:extLst>
          </p:cNvPr>
          <p:cNvSpPr>
            <a:spLocks noGrp="1"/>
          </p:cNvSpPr>
          <p:nvPr>
            <p:ph idx="1"/>
          </p:nvPr>
        </p:nvSpPr>
        <p:spPr>
          <a:xfrm>
            <a:off x="5183188" y="987425"/>
            <a:ext cx="6172200" cy="4873625"/>
          </a:xfrm>
        </p:spPr>
        <p:txBody>
          <a:bodyPr/>
          <a:lstStyle>
            <a:lvl1pPr>
              <a:defRPr sz="3200">
                <a:solidFill>
                  <a:schemeClr val="bg2">
                    <a:lumMod val="50000"/>
                  </a:schemeClr>
                </a:solidFill>
              </a:defRPr>
            </a:lvl1pPr>
            <a:lvl2pPr>
              <a:defRPr sz="2800">
                <a:solidFill>
                  <a:schemeClr val="bg2">
                    <a:lumMod val="50000"/>
                  </a:schemeClr>
                </a:solidFill>
              </a:defRPr>
            </a:lvl2pPr>
            <a:lvl3pPr>
              <a:defRPr sz="2400">
                <a:solidFill>
                  <a:schemeClr val="bg2">
                    <a:lumMod val="50000"/>
                  </a:schemeClr>
                </a:solidFill>
              </a:defRPr>
            </a:lvl3pPr>
            <a:lvl4pPr>
              <a:defRPr sz="2000">
                <a:solidFill>
                  <a:schemeClr val="bg2">
                    <a:lumMod val="50000"/>
                  </a:schemeClr>
                </a:solidFill>
              </a:defRPr>
            </a:lvl4pPr>
            <a:lvl5pPr>
              <a:defRPr sz="20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4EDE15-FA81-5A4F-8B54-221852EB800E}"/>
              </a:ext>
            </a:extLst>
          </p:cNvPr>
          <p:cNvSpPr>
            <a:spLocks noGrp="1"/>
          </p:cNvSpPr>
          <p:nvPr>
            <p:ph type="body" sz="half" idx="2"/>
          </p:nvPr>
        </p:nvSpPr>
        <p:spPr>
          <a:xfrm>
            <a:off x="422696"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9" descr="A black background with white text&#10;&#10;Description automatically generated with low confidence">
            <a:extLst>
              <a:ext uri="{FF2B5EF4-FFF2-40B4-BE49-F238E27FC236}">
                <a16:creationId xmlns:a16="http://schemas.microsoft.com/office/drawing/2014/main" id="{C499D788-16B5-5A47-9867-EACD783A5CB2}"/>
              </a:ext>
            </a:extLst>
          </p:cNvPr>
          <p:cNvPicPr>
            <a:picLocks noChangeAspect="1"/>
          </p:cNvPicPr>
          <p:nvPr userDrawn="1"/>
        </p:nvPicPr>
        <p:blipFill>
          <a:blip r:embed="rId2"/>
          <a:stretch>
            <a:fillRect/>
          </a:stretch>
        </p:blipFill>
        <p:spPr>
          <a:xfrm>
            <a:off x="2804702" y="6200643"/>
            <a:ext cx="1758777" cy="528650"/>
          </a:xfrm>
          <a:prstGeom prst="rect">
            <a:avLst/>
          </a:prstGeom>
        </p:spPr>
      </p:pic>
      <p:sp>
        <p:nvSpPr>
          <p:cNvPr id="7" name="Rectangle 6">
            <a:extLst>
              <a:ext uri="{FF2B5EF4-FFF2-40B4-BE49-F238E27FC236}">
                <a16:creationId xmlns:a16="http://schemas.microsoft.com/office/drawing/2014/main" id="{7D6E16D6-4B48-0448-958E-2E324AB97FAD}"/>
              </a:ext>
            </a:extLst>
          </p:cNvPr>
          <p:cNvSpPr/>
          <p:nvPr userDrawn="1"/>
        </p:nvSpPr>
        <p:spPr>
          <a:xfrm>
            <a:off x="-15704" y="376028"/>
            <a:ext cx="2396099" cy="54278"/>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732230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Snip Single Corner Rectangle 7">
            <a:extLst>
              <a:ext uri="{FF2B5EF4-FFF2-40B4-BE49-F238E27FC236}">
                <a16:creationId xmlns:a16="http://schemas.microsoft.com/office/drawing/2014/main" id="{14B0D994-9924-B148-B284-8C1E2C841C33}"/>
              </a:ext>
            </a:extLst>
          </p:cNvPr>
          <p:cNvSpPr/>
          <p:nvPr userDrawn="1"/>
        </p:nvSpPr>
        <p:spPr>
          <a:xfrm rot="10800000" flipH="1">
            <a:off x="-48434" y="-72277"/>
            <a:ext cx="4820460" cy="6930275"/>
          </a:xfrm>
          <a:prstGeom prst="snip1Rect">
            <a:avLst>
              <a:gd name="adj" fmla="val 50000"/>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27F98F5-FBDC-A243-8675-FEDB49469335}"/>
              </a:ext>
            </a:extLst>
          </p:cNvPr>
          <p:cNvSpPr txBox="1">
            <a:spLocks/>
          </p:cNvSpPr>
          <p:nvPr userDrawn="1"/>
        </p:nvSpPr>
        <p:spPr>
          <a:xfrm>
            <a:off x="422696" y="457200"/>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a:solidFill>
                  <a:schemeClr val="bg1"/>
                </a:solidFill>
                <a:latin typeface="Arial Black" panose="020B0604020202020204" pitchFamily="34" charset="0"/>
                <a:ea typeface="+mj-ea"/>
                <a:cs typeface="Arial Black" panose="020B0604020202020204" pitchFamily="34" charset="0"/>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FCD59935-506C-3F47-AD29-B595AFB27763}"/>
              </a:ext>
            </a:extLst>
          </p:cNvPr>
          <p:cNvSpPr>
            <a:spLocks noGrp="1"/>
          </p:cNvSpPr>
          <p:nvPr>
            <p:ph type="body" sz="half" idx="10"/>
          </p:nvPr>
        </p:nvSpPr>
        <p:spPr>
          <a:xfrm>
            <a:off x="422696"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descr="A black background with white text&#10;&#10;Description automatically generated with low confidence">
            <a:extLst>
              <a:ext uri="{FF2B5EF4-FFF2-40B4-BE49-F238E27FC236}">
                <a16:creationId xmlns:a16="http://schemas.microsoft.com/office/drawing/2014/main" id="{A03D3B45-AAA6-6046-A51D-F81A117A0731}"/>
              </a:ext>
            </a:extLst>
          </p:cNvPr>
          <p:cNvPicPr>
            <a:picLocks noChangeAspect="1"/>
          </p:cNvPicPr>
          <p:nvPr userDrawn="1"/>
        </p:nvPicPr>
        <p:blipFill>
          <a:blip r:embed="rId2"/>
          <a:stretch>
            <a:fillRect/>
          </a:stretch>
        </p:blipFill>
        <p:spPr>
          <a:xfrm>
            <a:off x="2804702" y="6200643"/>
            <a:ext cx="1758777" cy="528650"/>
          </a:xfrm>
          <a:prstGeom prst="rect">
            <a:avLst/>
          </a:prstGeom>
        </p:spPr>
      </p:pic>
      <p:sp>
        <p:nvSpPr>
          <p:cNvPr id="3" name="Picture Placeholder 2">
            <a:extLst>
              <a:ext uri="{FF2B5EF4-FFF2-40B4-BE49-F238E27FC236}">
                <a16:creationId xmlns:a16="http://schemas.microsoft.com/office/drawing/2014/main" id="{B1106631-7AEC-B748-BE5C-CAC466403907}"/>
              </a:ext>
            </a:extLst>
          </p:cNvPr>
          <p:cNvSpPr>
            <a:spLocks noGrp="1"/>
          </p:cNvSpPr>
          <p:nvPr>
            <p:ph type="pic" idx="1"/>
          </p:nvPr>
        </p:nvSpPr>
        <p:spPr>
          <a:xfrm>
            <a:off x="4772026" y="38602"/>
            <a:ext cx="7419974" cy="68193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032153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9A3A420B-DDB3-4943-8768-5C615E82D325}"/>
              </a:ext>
            </a:extLst>
          </p:cNvPr>
          <p:cNvSpPr>
            <a:spLocks noGrp="1"/>
          </p:cNvSpPr>
          <p:nvPr>
            <p:ph type="pic" sz="quarter" idx="10"/>
          </p:nvPr>
        </p:nvSpPr>
        <p:spPr>
          <a:xfrm>
            <a:off x="-21772" y="0"/>
            <a:ext cx="12213772" cy="6858000"/>
          </a:xfrm>
          <a:custGeom>
            <a:avLst/>
            <a:gdLst>
              <a:gd name="connsiteX0" fmla="*/ 0 w 12213772"/>
              <a:gd name="connsiteY0" fmla="*/ 0 h 6858000"/>
              <a:gd name="connsiteX1" fmla="*/ 5507103 w 12213772"/>
              <a:gd name="connsiteY1" fmla="*/ 0 h 6858000"/>
              <a:gd name="connsiteX2" fmla="*/ 12213772 w 12213772"/>
              <a:gd name="connsiteY2" fmla="*/ 0 h 6858000"/>
              <a:gd name="connsiteX3" fmla="*/ 12213772 w 12213772"/>
              <a:gd name="connsiteY3" fmla="*/ 6858000 h 6858000"/>
              <a:gd name="connsiteX4" fmla="*/ 5507103 w 1221377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3772" h="6858000">
                <a:moveTo>
                  <a:pt x="0" y="0"/>
                </a:moveTo>
                <a:lnTo>
                  <a:pt x="5507103" y="0"/>
                </a:lnTo>
                <a:lnTo>
                  <a:pt x="12213772" y="0"/>
                </a:lnTo>
                <a:lnTo>
                  <a:pt x="12213772" y="6858000"/>
                </a:lnTo>
                <a:lnTo>
                  <a:pt x="5507103" y="6858000"/>
                </a:lnTo>
                <a:close/>
              </a:path>
            </a:pathLst>
          </a:custGeom>
        </p:spPr>
        <p:txBody>
          <a:bodyPr wrap="square">
            <a:noAutofit/>
          </a:bodyPr>
          <a:lstStyle/>
          <a:p>
            <a:r>
              <a:rPr lang="en-US"/>
              <a:t>Click icon to add picture</a:t>
            </a:r>
            <a:endParaRPr lang="en-US" dirty="0"/>
          </a:p>
        </p:txBody>
      </p:sp>
      <p:grpSp>
        <p:nvGrpSpPr>
          <p:cNvPr id="7" name="Group 6">
            <a:extLst>
              <a:ext uri="{FF2B5EF4-FFF2-40B4-BE49-F238E27FC236}">
                <a16:creationId xmlns:a16="http://schemas.microsoft.com/office/drawing/2014/main" id="{C2D3003E-1BE1-9249-ACE1-ACAB661ED067}"/>
              </a:ext>
            </a:extLst>
          </p:cNvPr>
          <p:cNvGrpSpPr/>
          <p:nvPr userDrawn="1"/>
        </p:nvGrpSpPr>
        <p:grpSpPr>
          <a:xfrm flipH="1">
            <a:off x="-21772" y="-125444"/>
            <a:ext cx="5510268" cy="6886977"/>
            <a:chOff x="7449924" y="-28977"/>
            <a:chExt cx="4742076" cy="5926857"/>
          </a:xfrm>
        </p:grpSpPr>
        <p:grpSp>
          <p:nvGrpSpPr>
            <p:cNvPr id="8" name="Group 7">
              <a:extLst>
                <a:ext uri="{FF2B5EF4-FFF2-40B4-BE49-F238E27FC236}">
                  <a16:creationId xmlns:a16="http://schemas.microsoft.com/office/drawing/2014/main" id="{65FA8814-ED58-7B45-A364-23FA6CDFC6A8}"/>
                </a:ext>
              </a:extLst>
            </p:cNvPr>
            <p:cNvGrpSpPr/>
            <p:nvPr/>
          </p:nvGrpSpPr>
          <p:grpSpPr>
            <a:xfrm flipH="1">
              <a:off x="7449924" y="-28977"/>
              <a:ext cx="4742076" cy="5926857"/>
              <a:chOff x="1588" y="1588"/>
              <a:chExt cx="7631112" cy="9537701"/>
            </a:xfrm>
          </p:grpSpPr>
          <p:sp>
            <p:nvSpPr>
              <p:cNvPr id="10" name="Freeform 9">
                <a:extLst>
                  <a:ext uri="{FF2B5EF4-FFF2-40B4-BE49-F238E27FC236}">
                    <a16:creationId xmlns:a16="http://schemas.microsoft.com/office/drawing/2014/main" id="{D51190F6-B30E-2245-8671-C4ABAE90BBAD}"/>
                  </a:ext>
                </a:extLst>
              </p:cNvPr>
              <p:cNvSpPr>
                <a:spLocks/>
              </p:cNvSpPr>
              <p:nvPr/>
            </p:nvSpPr>
            <p:spPr bwMode="auto">
              <a:xfrm>
                <a:off x="1588" y="1588"/>
                <a:ext cx="7631112" cy="9537700"/>
              </a:xfrm>
              <a:custGeom>
                <a:avLst/>
                <a:gdLst>
                  <a:gd name="T0" fmla="*/ 0 w 4807"/>
                  <a:gd name="T1" fmla="*/ 0 h 6008"/>
                  <a:gd name="T2" fmla="*/ 4807 w 4807"/>
                  <a:gd name="T3" fmla="*/ 6008 h 6008"/>
                  <a:gd name="T4" fmla="*/ 0 w 4807"/>
                  <a:gd name="T5" fmla="*/ 511 h 6008"/>
                  <a:gd name="T6" fmla="*/ 0 w 4807"/>
                  <a:gd name="T7" fmla="*/ 0 h 6008"/>
                </a:gdLst>
                <a:ahLst/>
                <a:cxnLst>
                  <a:cxn ang="0">
                    <a:pos x="T0" y="T1"/>
                  </a:cxn>
                  <a:cxn ang="0">
                    <a:pos x="T2" y="T3"/>
                  </a:cxn>
                  <a:cxn ang="0">
                    <a:pos x="T4" y="T5"/>
                  </a:cxn>
                  <a:cxn ang="0">
                    <a:pos x="T6" y="T7"/>
                  </a:cxn>
                </a:cxnLst>
                <a:rect l="0" t="0" r="r" b="b"/>
                <a:pathLst>
                  <a:path w="4807" h="6008">
                    <a:moveTo>
                      <a:pt x="0" y="0"/>
                    </a:moveTo>
                    <a:lnTo>
                      <a:pt x="4807" y="6008"/>
                    </a:lnTo>
                    <a:lnTo>
                      <a:pt x="0" y="511"/>
                    </a:lnTo>
                    <a:lnTo>
                      <a:pt x="0" y="0"/>
                    </a:ln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a:extLst>
                  <a:ext uri="{FF2B5EF4-FFF2-40B4-BE49-F238E27FC236}">
                    <a16:creationId xmlns:a16="http://schemas.microsoft.com/office/drawing/2014/main" id="{689DF415-F60B-6649-9EFC-E07885567D58}"/>
                  </a:ext>
                </a:extLst>
              </p:cNvPr>
              <p:cNvSpPr>
                <a:spLocks/>
              </p:cNvSpPr>
              <p:nvPr/>
            </p:nvSpPr>
            <p:spPr bwMode="auto">
              <a:xfrm>
                <a:off x="1588" y="812801"/>
                <a:ext cx="7631112" cy="8726488"/>
              </a:xfrm>
              <a:custGeom>
                <a:avLst/>
                <a:gdLst>
                  <a:gd name="T0" fmla="*/ 0 w 4807"/>
                  <a:gd name="T1" fmla="*/ 1362 h 5497"/>
                  <a:gd name="T2" fmla="*/ 4807 w 4807"/>
                  <a:gd name="T3" fmla="*/ 5497 h 5497"/>
                  <a:gd name="T4" fmla="*/ 0 w 4807"/>
                  <a:gd name="T5" fmla="*/ 0 h 5497"/>
                  <a:gd name="T6" fmla="*/ 0 w 4807"/>
                  <a:gd name="T7" fmla="*/ 1362 h 5497"/>
                </a:gdLst>
                <a:ahLst/>
                <a:cxnLst>
                  <a:cxn ang="0">
                    <a:pos x="T0" y="T1"/>
                  </a:cxn>
                  <a:cxn ang="0">
                    <a:pos x="T2" y="T3"/>
                  </a:cxn>
                  <a:cxn ang="0">
                    <a:pos x="T4" y="T5"/>
                  </a:cxn>
                  <a:cxn ang="0">
                    <a:pos x="T6" y="T7"/>
                  </a:cxn>
                </a:cxnLst>
                <a:rect l="0" t="0" r="r" b="b"/>
                <a:pathLst>
                  <a:path w="4807" h="5497">
                    <a:moveTo>
                      <a:pt x="0" y="1362"/>
                    </a:moveTo>
                    <a:lnTo>
                      <a:pt x="4807" y="5497"/>
                    </a:lnTo>
                    <a:lnTo>
                      <a:pt x="0" y="0"/>
                    </a:lnTo>
                    <a:lnTo>
                      <a:pt x="0" y="1362"/>
                    </a:lnTo>
                    <a:close/>
                  </a:path>
                </a:pathLst>
              </a:custGeom>
              <a:gradFill>
                <a:gsLst>
                  <a:gs pos="34000">
                    <a:srgbClr val="E46F26"/>
                  </a:gs>
                  <a:gs pos="100000">
                    <a:srgbClr val="F7941E"/>
                  </a:gs>
                </a:gsLst>
                <a:lin ang="13500000" scaled="1"/>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9" name="Freeform 14">
              <a:extLst>
                <a:ext uri="{FF2B5EF4-FFF2-40B4-BE49-F238E27FC236}">
                  <a16:creationId xmlns:a16="http://schemas.microsoft.com/office/drawing/2014/main" id="{77F9D471-5AE3-7B41-B469-EE201A639518}"/>
                </a:ext>
              </a:extLst>
            </p:cNvPr>
            <p:cNvSpPr>
              <a:spLocks/>
            </p:cNvSpPr>
            <p:nvPr/>
          </p:nvSpPr>
          <p:spPr bwMode="auto">
            <a:xfrm flipH="1">
              <a:off x="11727446" y="2107883"/>
              <a:ext cx="464553" cy="391477"/>
            </a:xfrm>
            <a:custGeom>
              <a:avLst/>
              <a:gdLst>
                <a:gd name="T0" fmla="*/ 0 w 356"/>
                <a:gd name="T1" fmla="*/ 0 h 300"/>
                <a:gd name="T2" fmla="*/ 356 w 356"/>
                <a:gd name="T3" fmla="*/ 300 h 300"/>
                <a:gd name="T4" fmla="*/ 0 w 356"/>
                <a:gd name="T5" fmla="*/ 300 h 300"/>
                <a:gd name="T6" fmla="*/ 0 w 356"/>
                <a:gd name="T7" fmla="*/ 0 h 300"/>
              </a:gdLst>
              <a:ahLst/>
              <a:cxnLst>
                <a:cxn ang="0">
                  <a:pos x="T0" y="T1"/>
                </a:cxn>
                <a:cxn ang="0">
                  <a:pos x="T2" y="T3"/>
                </a:cxn>
                <a:cxn ang="0">
                  <a:pos x="T4" y="T5"/>
                </a:cxn>
                <a:cxn ang="0">
                  <a:pos x="T6" y="T7"/>
                </a:cxn>
              </a:cxnLst>
              <a:rect l="0" t="0" r="r" b="b"/>
              <a:pathLst>
                <a:path w="356" h="300">
                  <a:moveTo>
                    <a:pt x="0" y="0"/>
                  </a:moveTo>
                  <a:lnTo>
                    <a:pt x="356" y="300"/>
                  </a:lnTo>
                  <a:lnTo>
                    <a:pt x="0" y="300"/>
                  </a:lnTo>
                  <a:lnTo>
                    <a:pt x="0" y="0"/>
                  </a:ln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2" name="Title 1">
            <a:extLst>
              <a:ext uri="{FF2B5EF4-FFF2-40B4-BE49-F238E27FC236}">
                <a16:creationId xmlns:a16="http://schemas.microsoft.com/office/drawing/2014/main" id="{EF9D8E36-B20D-8D4E-8BE1-E2BD39B484BC}"/>
              </a:ext>
            </a:extLst>
          </p:cNvPr>
          <p:cNvSpPr txBox="1">
            <a:spLocks/>
          </p:cNvSpPr>
          <p:nvPr userDrawn="1"/>
        </p:nvSpPr>
        <p:spPr>
          <a:xfrm>
            <a:off x="189325" y="4108369"/>
            <a:ext cx="3160162" cy="679978"/>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600" b="0" i="0" dirty="0">
                <a:solidFill>
                  <a:srgbClr val="575658"/>
                </a:solidFill>
                <a:latin typeface="Roboto" panose="02000000000000000000" pitchFamily="2" charset="0"/>
                <a:ea typeface="Roboto" panose="02000000000000000000" pitchFamily="2" charset="0"/>
              </a:rPr>
              <a:t>Thank You</a:t>
            </a:r>
          </a:p>
        </p:txBody>
      </p:sp>
      <p:sp>
        <p:nvSpPr>
          <p:cNvPr id="13" name="TextBox 12">
            <a:extLst>
              <a:ext uri="{FF2B5EF4-FFF2-40B4-BE49-F238E27FC236}">
                <a16:creationId xmlns:a16="http://schemas.microsoft.com/office/drawing/2014/main" id="{2B9E285E-B8CE-5E43-8575-099A56602509}"/>
              </a:ext>
            </a:extLst>
          </p:cNvPr>
          <p:cNvSpPr txBox="1"/>
          <p:nvPr userDrawn="1"/>
        </p:nvSpPr>
        <p:spPr>
          <a:xfrm>
            <a:off x="695631" y="5417434"/>
            <a:ext cx="1377300" cy="523220"/>
          </a:xfrm>
          <a:prstGeom prst="rect">
            <a:avLst/>
          </a:prstGeom>
          <a:noFill/>
        </p:spPr>
        <p:txBody>
          <a:bodyPr wrap="none" rtlCol="0">
            <a:spAutoFit/>
          </a:bodyPr>
          <a:lstStyle/>
          <a:p>
            <a:r>
              <a:rPr lang="en-US" sz="1400" dirty="0">
                <a:solidFill>
                  <a:srgbClr val="575658"/>
                </a:solidFill>
              </a:rPr>
              <a:t>+1 234 567 890</a:t>
            </a:r>
          </a:p>
          <a:p>
            <a:endParaRPr lang="en-US" sz="1400" dirty="0">
              <a:solidFill>
                <a:srgbClr val="575658"/>
              </a:solidFill>
            </a:endParaRPr>
          </a:p>
        </p:txBody>
      </p:sp>
      <p:sp>
        <p:nvSpPr>
          <p:cNvPr id="14" name="TextBox 13">
            <a:extLst>
              <a:ext uri="{FF2B5EF4-FFF2-40B4-BE49-F238E27FC236}">
                <a16:creationId xmlns:a16="http://schemas.microsoft.com/office/drawing/2014/main" id="{C82DE09E-E1C3-8549-BA7F-F25C2E87C900}"/>
              </a:ext>
            </a:extLst>
          </p:cNvPr>
          <p:cNvSpPr txBox="1"/>
          <p:nvPr userDrawn="1"/>
        </p:nvSpPr>
        <p:spPr>
          <a:xfrm>
            <a:off x="695631" y="5935595"/>
            <a:ext cx="1401025" cy="307777"/>
          </a:xfrm>
          <a:prstGeom prst="rect">
            <a:avLst/>
          </a:prstGeom>
          <a:noFill/>
        </p:spPr>
        <p:txBody>
          <a:bodyPr wrap="none" rtlCol="0">
            <a:spAutoFit/>
          </a:bodyPr>
          <a:lstStyle/>
          <a:p>
            <a:r>
              <a:rPr lang="en-US" sz="1400" dirty="0">
                <a:solidFill>
                  <a:srgbClr val="575658"/>
                </a:solidFill>
              </a:rPr>
              <a:t>www.ns4ed.com</a:t>
            </a:r>
          </a:p>
        </p:txBody>
      </p:sp>
      <p:sp>
        <p:nvSpPr>
          <p:cNvPr id="15" name="TextBox 14">
            <a:extLst>
              <a:ext uri="{FF2B5EF4-FFF2-40B4-BE49-F238E27FC236}">
                <a16:creationId xmlns:a16="http://schemas.microsoft.com/office/drawing/2014/main" id="{5B09B1AF-DE26-3D40-9E93-059D3B068818}"/>
              </a:ext>
            </a:extLst>
          </p:cNvPr>
          <p:cNvSpPr txBox="1"/>
          <p:nvPr userDrawn="1"/>
        </p:nvSpPr>
        <p:spPr>
          <a:xfrm>
            <a:off x="695631" y="6453756"/>
            <a:ext cx="2153154" cy="307777"/>
          </a:xfrm>
          <a:prstGeom prst="rect">
            <a:avLst/>
          </a:prstGeom>
          <a:noFill/>
        </p:spPr>
        <p:txBody>
          <a:bodyPr wrap="none" rtlCol="0">
            <a:spAutoFit/>
          </a:bodyPr>
          <a:lstStyle/>
          <a:p>
            <a:r>
              <a:rPr lang="en-US" sz="1400" dirty="0">
                <a:solidFill>
                  <a:srgbClr val="575658"/>
                </a:solidFill>
              </a:rPr>
              <a:t>addyouremail@here.com</a:t>
            </a:r>
          </a:p>
        </p:txBody>
      </p:sp>
      <p:sp>
        <p:nvSpPr>
          <p:cNvPr id="17" name="Google Shape;260;p20">
            <a:extLst>
              <a:ext uri="{FF2B5EF4-FFF2-40B4-BE49-F238E27FC236}">
                <a16:creationId xmlns:a16="http://schemas.microsoft.com/office/drawing/2014/main" id="{DC5FEC47-9EBF-DD44-80F7-64450135D5C3}"/>
              </a:ext>
            </a:extLst>
          </p:cNvPr>
          <p:cNvSpPr/>
          <p:nvPr userDrawn="1"/>
        </p:nvSpPr>
        <p:spPr>
          <a:xfrm>
            <a:off x="189325" y="4783198"/>
            <a:ext cx="3011661" cy="391523"/>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rgbClr val="000000"/>
              </a:buClr>
              <a:buSzPts val="1800"/>
              <a:buFont typeface="Arial"/>
              <a:buNone/>
            </a:pPr>
            <a:r>
              <a:rPr lang="en-US" sz="1600" i="0" u="none" strike="noStrike" cap="none" spc="300" dirty="0">
                <a:solidFill>
                  <a:srgbClr val="F7931E"/>
                </a:solidFill>
                <a:ea typeface="Montserrat"/>
                <a:cs typeface="Montserrat"/>
                <a:sym typeface="Montserrat"/>
              </a:rPr>
              <a:t>PRESENTER NAME </a:t>
            </a:r>
          </a:p>
        </p:txBody>
      </p:sp>
      <p:sp>
        <p:nvSpPr>
          <p:cNvPr id="19" name="Freeform 5">
            <a:extLst>
              <a:ext uri="{FF2B5EF4-FFF2-40B4-BE49-F238E27FC236}">
                <a16:creationId xmlns:a16="http://schemas.microsoft.com/office/drawing/2014/main" id="{99293EAE-ED21-5D47-9100-0445BD7727A4}"/>
              </a:ext>
            </a:extLst>
          </p:cNvPr>
          <p:cNvSpPr>
            <a:spLocks/>
          </p:cNvSpPr>
          <p:nvPr/>
        </p:nvSpPr>
        <p:spPr bwMode="auto">
          <a:xfrm>
            <a:off x="189325" y="6470620"/>
            <a:ext cx="365125" cy="215900"/>
          </a:xfrm>
          <a:custGeom>
            <a:avLst/>
            <a:gdLst>
              <a:gd name="T0" fmla="*/ 2 w 119"/>
              <a:gd name="T1" fmla="*/ 0 h 72"/>
              <a:gd name="T2" fmla="*/ 0 w 119"/>
              <a:gd name="T3" fmla="*/ 6 h 72"/>
              <a:gd name="T4" fmla="*/ 0 w 119"/>
              <a:gd name="T5" fmla="*/ 62 h 72"/>
              <a:gd name="T6" fmla="*/ 11 w 119"/>
              <a:gd name="T7" fmla="*/ 72 h 72"/>
              <a:gd name="T8" fmla="*/ 109 w 119"/>
              <a:gd name="T9" fmla="*/ 72 h 72"/>
              <a:gd name="T10" fmla="*/ 119 w 119"/>
              <a:gd name="T11" fmla="*/ 62 h 72"/>
              <a:gd name="T12" fmla="*/ 119 w 119"/>
              <a:gd name="T13" fmla="*/ 6 h 72"/>
              <a:gd name="T14" fmla="*/ 118 w 119"/>
              <a:gd name="T15" fmla="*/ 0 h 72"/>
              <a:gd name="T16" fmla="*/ 62 w 119"/>
              <a:gd name="T17" fmla="*/ 44 h 72"/>
              <a:gd name="T18" fmla="*/ 60 w 119"/>
              <a:gd name="T19" fmla="*/ 44 h 72"/>
              <a:gd name="T20" fmla="*/ 58 w 119"/>
              <a:gd name="T21" fmla="*/ 44 h 72"/>
              <a:gd name="T22" fmla="*/ 2 w 119"/>
              <a:gd name="T23" fmla="*/ 0 h 72"/>
              <a:gd name="T24" fmla="*/ 2 w 119"/>
              <a:gd name="T2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72">
                <a:moveTo>
                  <a:pt x="2" y="0"/>
                </a:moveTo>
                <a:cubicBezTo>
                  <a:pt x="1" y="2"/>
                  <a:pt x="0" y="4"/>
                  <a:pt x="0" y="6"/>
                </a:cubicBezTo>
                <a:cubicBezTo>
                  <a:pt x="0" y="62"/>
                  <a:pt x="0" y="62"/>
                  <a:pt x="0" y="62"/>
                </a:cubicBezTo>
                <a:cubicBezTo>
                  <a:pt x="0" y="67"/>
                  <a:pt x="5" y="72"/>
                  <a:pt x="11" y="72"/>
                </a:cubicBezTo>
                <a:cubicBezTo>
                  <a:pt x="109" y="72"/>
                  <a:pt x="109" y="72"/>
                  <a:pt x="109" y="72"/>
                </a:cubicBezTo>
                <a:cubicBezTo>
                  <a:pt x="115" y="72"/>
                  <a:pt x="119" y="67"/>
                  <a:pt x="119" y="62"/>
                </a:cubicBezTo>
                <a:cubicBezTo>
                  <a:pt x="119" y="6"/>
                  <a:pt x="119" y="6"/>
                  <a:pt x="119" y="6"/>
                </a:cubicBezTo>
                <a:cubicBezTo>
                  <a:pt x="119" y="4"/>
                  <a:pt x="119" y="2"/>
                  <a:pt x="118" y="0"/>
                </a:cubicBezTo>
                <a:cubicBezTo>
                  <a:pt x="62" y="44"/>
                  <a:pt x="62" y="44"/>
                  <a:pt x="62" y="44"/>
                </a:cubicBezTo>
                <a:cubicBezTo>
                  <a:pt x="61" y="44"/>
                  <a:pt x="61" y="44"/>
                  <a:pt x="60" y="44"/>
                </a:cubicBezTo>
                <a:cubicBezTo>
                  <a:pt x="59" y="44"/>
                  <a:pt x="58" y="44"/>
                  <a:pt x="58" y="44"/>
                </a:cubicBezTo>
                <a:cubicBezTo>
                  <a:pt x="2" y="0"/>
                  <a:pt x="2" y="0"/>
                  <a:pt x="2" y="0"/>
                </a:cubicBezTo>
                <a:cubicBezTo>
                  <a:pt x="2" y="0"/>
                  <a:pt x="2" y="0"/>
                  <a:pt x="2"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20" name="Freeform 6">
            <a:extLst>
              <a:ext uri="{FF2B5EF4-FFF2-40B4-BE49-F238E27FC236}">
                <a16:creationId xmlns:a16="http://schemas.microsoft.com/office/drawing/2014/main" id="{CA4D0536-E509-894F-9E87-8EC170F09352}"/>
              </a:ext>
            </a:extLst>
          </p:cNvPr>
          <p:cNvSpPr>
            <a:spLocks/>
          </p:cNvSpPr>
          <p:nvPr/>
        </p:nvSpPr>
        <p:spPr bwMode="auto">
          <a:xfrm>
            <a:off x="214725" y="6454745"/>
            <a:ext cx="317500" cy="123825"/>
          </a:xfrm>
          <a:custGeom>
            <a:avLst/>
            <a:gdLst>
              <a:gd name="T0" fmla="*/ 3 w 104"/>
              <a:gd name="T1" fmla="*/ 0 h 41"/>
              <a:gd name="T2" fmla="*/ 0 w 104"/>
              <a:gd name="T3" fmla="*/ 1 h 41"/>
              <a:gd name="T4" fmla="*/ 52 w 104"/>
              <a:gd name="T5" fmla="*/ 41 h 41"/>
              <a:gd name="T6" fmla="*/ 104 w 104"/>
              <a:gd name="T7" fmla="*/ 1 h 41"/>
              <a:gd name="T8" fmla="*/ 101 w 104"/>
              <a:gd name="T9" fmla="*/ 0 h 41"/>
              <a:gd name="T10" fmla="*/ 3 w 104"/>
              <a:gd name="T11" fmla="*/ 0 h 41"/>
            </a:gdLst>
            <a:ahLst/>
            <a:cxnLst>
              <a:cxn ang="0">
                <a:pos x="T0" y="T1"/>
              </a:cxn>
              <a:cxn ang="0">
                <a:pos x="T2" y="T3"/>
              </a:cxn>
              <a:cxn ang="0">
                <a:pos x="T4" y="T5"/>
              </a:cxn>
              <a:cxn ang="0">
                <a:pos x="T6" y="T7"/>
              </a:cxn>
              <a:cxn ang="0">
                <a:pos x="T8" y="T9"/>
              </a:cxn>
              <a:cxn ang="0">
                <a:pos x="T10" y="T11"/>
              </a:cxn>
            </a:cxnLst>
            <a:rect l="0" t="0" r="r" b="b"/>
            <a:pathLst>
              <a:path w="104" h="41">
                <a:moveTo>
                  <a:pt x="3" y="0"/>
                </a:moveTo>
                <a:cubicBezTo>
                  <a:pt x="2" y="0"/>
                  <a:pt x="1" y="0"/>
                  <a:pt x="0" y="1"/>
                </a:cubicBezTo>
                <a:cubicBezTo>
                  <a:pt x="52" y="41"/>
                  <a:pt x="52" y="41"/>
                  <a:pt x="52" y="41"/>
                </a:cubicBezTo>
                <a:cubicBezTo>
                  <a:pt x="104" y="1"/>
                  <a:pt x="104" y="1"/>
                  <a:pt x="104" y="1"/>
                </a:cubicBezTo>
                <a:cubicBezTo>
                  <a:pt x="103" y="0"/>
                  <a:pt x="102" y="0"/>
                  <a:pt x="101" y="0"/>
                </a:cubicBezTo>
                <a:lnTo>
                  <a:pt x="3" y="0"/>
                </a:ln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21" name="Freeform 7">
            <a:extLst>
              <a:ext uri="{FF2B5EF4-FFF2-40B4-BE49-F238E27FC236}">
                <a16:creationId xmlns:a16="http://schemas.microsoft.com/office/drawing/2014/main" id="{E862C677-D845-1648-B706-4C9434326232}"/>
              </a:ext>
            </a:extLst>
          </p:cNvPr>
          <p:cNvSpPr>
            <a:spLocks/>
          </p:cNvSpPr>
          <p:nvPr/>
        </p:nvSpPr>
        <p:spPr bwMode="auto">
          <a:xfrm>
            <a:off x="436975" y="5573682"/>
            <a:ext cx="95250" cy="92075"/>
          </a:xfrm>
          <a:custGeom>
            <a:avLst/>
            <a:gdLst>
              <a:gd name="T0" fmla="*/ 9 w 31"/>
              <a:gd name="T1" fmla="*/ 0 h 31"/>
              <a:gd name="T2" fmla="*/ 2 w 31"/>
              <a:gd name="T3" fmla="*/ 3 h 31"/>
              <a:gd name="T4" fmla="*/ 0 w 31"/>
              <a:gd name="T5" fmla="*/ 5 h 31"/>
              <a:gd name="T6" fmla="*/ 25 w 31"/>
              <a:gd name="T7" fmla="*/ 31 h 31"/>
              <a:gd name="T8" fmla="*/ 28 w 31"/>
              <a:gd name="T9" fmla="*/ 28 h 31"/>
              <a:gd name="T10" fmla="*/ 28 w 31"/>
              <a:gd name="T11" fmla="*/ 16 h 31"/>
              <a:gd name="T12" fmla="*/ 15 w 31"/>
              <a:gd name="T13" fmla="*/ 3 h 31"/>
              <a:gd name="T14" fmla="*/ 9 w 31"/>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9" y="0"/>
                </a:moveTo>
                <a:cubicBezTo>
                  <a:pt x="6" y="0"/>
                  <a:pt x="4" y="1"/>
                  <a:pt x="2" y="3"/>
                </a:cubicBezTo>
                <a:cubicBezTo>
                  <a:pt x="0" y="5"/>
                  <a:pt x="0" y="5"/>
                  <a:pt x="0" y="5"/>
                </a:cubicBezTo>
                <a:cubicBezTo>
                  <a:pt x="25" y="31"/>
                  <a:pt x="25" y="31"/>
                  <a:pt x="25" y="31"/>
                </a:cubicBezTo>
                <a:cubicBezTo>
                  <a:pt x="28" y="28"/>
                  <a:pt x="28" y="28"/>
                  <a:pt x="28" y="28"/>
                </a:cubicBezTo>
                <a:cubicBezTo>
                  <a:pt x="31" y="25"/>
                  <a:pt x="31" y="19"/>
                  <a:pt x="28" y="16"/>
                </a:cubicBezTo>
                <a:cubicBezTo>
                  <a:pt x="15" y="3"/>
                  <a:pt x="15" y="3"/>
                  <a:pt x="15" y="3"/>
                </a:cubicBezTo>
                <a:cubicBezTo>
                  <a:pt x="13" y="1"/>
                  <a:pt x="11" y="0"/>
                  <a:pt x="9"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22" name="Freeform 8">
            <a:extLst>
              <a:ext uri="{FF2B5EF4-FFF2-40B4-BE49-F238E27FC236}">
                <a16:creationId xmlns:a16="http://schemas.microsoft.com/office/drawing/2014/main" id="{B675A3D2-7140-A642-A5F9-6174BAB31901}"/>
              </a:ext>
            </a:extLst>
          </p:cNvPr>
          <p:cNvSpPr>
            <a:spLocks/>
          </p:cNvSpPr>
          <p:nvPr/>
        </p:nvSpPr>
        <p:spPr bwMode="auto">
          <a:xfrm>
            <a:off x="208375" y="5419695"/>
            <a:ext cx="293688" cy="282575"/>
          </a:xfrm>
          <a:custGeom>
            <a:avLst/>
            <a:gdLst>
              <a:gd name="T0" fmla="*/ 11 w 96"/>
              <a:gd name="T1" fmla="*/ 0 h 94"/>
              <a:gd name="T2" fmla="*/ 12 w 96"/>
              <a:gd name="T3" fmla="*/ 44 h 94"/>
              <a:gd name="T4" fmla="*/ 52 w 96"/>
              <a:gd name="T5" fmla="*/ 84 h 94"/>
              <a:gd name="T6" fmla="*/ 75 w 96"/>
              <a:gd name="T7" fmla="*/ 94 h 94"/>
              <a:gd name="T8" fmla="*/ 96 w 96"/>
              <a:gd name="T9" fmla="*/ 86 h 94"/>
              <a:gd name="T10" fmla="*/ 71 w 96"/>
              <a:gd name="T11" fmla="*/ 60 h 94"/>
              <a:gd name="T12" fmla="*/ 66 w 96"/>
              <a:gd name="T13" fmla="*/ 62 h 94"/>
              <a:gd name="T14" fmla="*/ 62 w 96"/>
              <a:gd name="T15" fmla="*/ 60 h 94"/>
              <a:gd name="T16" fmla="*/ 37 w 96"/>
              <a:gd name="T17" fmla="*/ 35 h 94"/>
              <a:gd name="T18" fmla="*/ 36 w 96"/>
              <a:gd name="T19" fmla="*/ 26 h 94"/>
              <a:gd name="T20" fmla="*/ 11 w 96"/>
              <a:gd name="T21" fmla="*/ 0 h 94"/>
              <a:gd name="T22" fmla="*/ 11 w 96"/>
              <a:gd name="T2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94">
                <a:moveTo>
                  <a:pt x="11" y="0"/>
                </a:moveTo>
                <a:cubicBezTo>
                  <a:pt x="0" y="13"/>
                  <a:pt x="0" y="32"/>
                  <a:pt x="12" y="44"/>
                </a:cubicBezTo>
                <a:cubicBezTo>
                  <a:pt x="52" y="84"/>
                  <a:pt x="52" y="84"/>
                  <a:pt x="52" y="84"/>
                </a:cubicBezTo>
                <a:cubicBezTo>
                  <a:pt x="58" y="90"/>
                  <a:pt x="67" y="94"/>
                  <a:pt x="75" y="94"/>
                </a:cubicBezTo>
                <a:cubicBezTo>
                  <a:pt x="82" y="94"/>
                  <a:pt x="90" y="91"/>
                  <a:pt x="96" y="86"/>
                </a:cubicBezTo>
                <a:cubicBezTo>
                  <a:pt x="71" y="60"/>
                  <a:pt x="71" y="60"/>
                  <a:pt x="71" y="60"/>
                </a:cubicBezTo>
                <a:cubicBezTo>
                  <a:pt x="69" y="61"/>
                  <a:pt x="68" y="62"/>
                  <a:pt x="66" y="62"/>
                </a:cubicBezTo>
                <a:cubicBezTo>
                  <a:pt x="65" y="62"/>
                  <a:pt x="63" y="61"/>
                  <a:pt x="62" y="60"/>
                </a:cubicBezTo>
                <a:cubicBezTo>
                  <a:pt x="37" y="35"/>
                  <a:pt x="37" y="35"/>
                  <a:pt x="37" y="35"/>
                </a:cubicBezTo>
                <a:cubicBezTo>
                  <a:pt x="34" y="32"/>
                  <a:pt x="34" y="28"/>
                  <a:pt x="36" y="26"/>
                </a:cubicBezTo>
                <a:cubicBezTo>
                  <a:pt x="11" y="0"/>
                  <a:pt x="11" y="0"/>
                  <a:pt x="11" y="0"/>
                </a:cubicBezTo>
                <a:cubicBezTo>
                  <a:pt x="11" y="0"/>
                  <a:pt x="11" y="0"/>
                  <a:pt x="11"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23" name="Freeform 9">
            <a:extLst>
              <a:ext uri="{FF2B5EF4-FFF2-40B4-BE49-F238E27FC236}">
                <a16:creationId xmlns:a16="http://schemas.microsoft.com/office/drawing/2014/main" id="{C6846A59-E874-D94C-8B7D-A5C4BF35A428}"/>
              </a:ext>
            </a:extLst>
          </p:cNvPr>
          <p:cNvSpPr>
            <a:spLocks/>
          </p:cNvSpPr>
          <p:nvPr/>
        </p:nvSpPr>
        <p:spPr bwMode="auto">
          <a:xfrm>
            <a:off x="254413" y="5392707"/>
            <a:ext cx="93663" cy="90488"/>
          </a:xfrm>
          <a:custGeom>
            <a:avLst/>
            <a:gdLst>
              <a:gd name="T0" fmla="*/ 8 w 31"/>
              <a:gd name="T1" fmla="*/ 0 h 30"/>
              <a:gd name="T2" fmla="*/ 2 w 31"/>
              <a:gd name="T3" fmla="*/ 3 h 30"/>
              <a:gd name="T4" fmla="*/ 0 w 31"/>
              <a:gd name="T5" fmla="*/ 5 h 30"/>
              <a:gd name="T6" fmla="*/ 25 w 31"/>
              <a:gd name="T7" fmla="*/ 30 h 30"/>
              <a:gd name="T8" fmla="*/ 27 w 31"/>
              <a:gd name="T9" fmla="*/ 28 h 30"/>
              <a:gd name="T10" fmla="*/ 27 w 31"/>
              <a:gd name="T11" fmla="*/ 15 h 30"/>
              <a:gd name="T12" fmla="*/ 15 w 31"/>
              <a:gd name="T13" fmla="*/ 3 h 30"/>
              <a:gd name="T14" fmla="*/ 8 w 31"/>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0">
                <a:moveTo>
                  <a:pt x="8" y="0"/>
                </a:moveTo>
                <a:cubicBezTo>
                  <a:pt x="6" y="0"/>
                  <a:pt x="4" y="1"/>
                  <a:pt x="2" y="3"/>
                </a:cubicBezTo>
                <a:cubicBezTo>
                  <a:pt x="0" y="5"/>
                  <a:pt x="0" y="5"/>
                  <a:pt x="0" y="5"/>
                </a:cubicBezTo>
                <a:cubicBezTo>
                  <a:pt x="25" y="30"/>
                  <a:pt x="25" y="30"/>
                  <a:pt x="25" y="30"/>
                </a:cubicBezTo>
                <a:cubicBezTo>
                  <a:pt x="27" y="28"/>
                  <a:pt x="27" y="28"/>
                  <a:pt x="27" y="28"/>
                </a:cubicBezTo>
                <a:cubicBezTo>
                  <a:pt x="31" y="25"/>
                  <a:pt x="31" y="19"/>
                  <a:pt x="27" y="15"/>
                </a:cubicBezTo>
                <a:cubicBezTo>
                  <a:pt x="15" y="3"/>
                  <a:pt x="15" y="3"/>
                  <a:pt x="15" y="3"/>
                </a:cubicBezTo>
                <a:cubicBezTo>
                  <a:pt x="13" y="1"/>
                  <a:pt x="11" y="0"/>
                  <a:pt x="8"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26" name="Freeform 12">
            <a:extLst>
              <a:ext uri="{FF2B5EF4-FFF2-40B4-BE49-F238E27FC236}">
                <a16:creationId xmlns:a16="http://schemas.microsoft.com/office/drawing/2014/main" id="{069B9B69-6375-4542-8EB2-5D91660E9B86}"/>
              </a:ext>
            </a:extLst>
          </p:cNvPr>
          <p:cNvSpPr>
            <a:spLocks/>
          </p:cNvSpPr>
          <p:nvPr/>
        </p:nvSpPr>
        <p:spPr bwMode="auto">
          <a:xfrm>
            <a:off x="327438" y="5924520"/>
            <a:ext cx="36513" cy="55563"/>
          </a:xfrm>
          <a:custGeom>
            <a:avLst/>
            <a:gdLst>
              <a:gd name="T0" fmla="*/ 12 w 12"/>
              <a:gd name="T1" fmla="*/ 0 h 18"/>
              <a:gd name="T2" fmla="*/ 0 w 12"/>
              <a:gd name="T3" fmla="*/ 14 h 18"/>
              <a:gd name="T4" fmla="*/ 3 w 12"/>
              <a:gd name="T5" fmla="*/ 18 h 18"/>
              <a:gd name="T6" fmla="*/ 12 w 12"/>
              <a:gd name="T7" fmla="*/ 18 h 18"/>
              <a:gd name="T8" fmla="*/ 12 w 12"/>
              <a:gd name="T9" fmla="*/ 0 h 18"/>
              <a:gd name="T10" fmla="*/ 12 w 12"/>
              <a:gd name="T11" fmla="*/ 0 h 18"/>
            </a:gdLst>
            <a:ahLst/>
            <a:cxnLst>
              <a:cxn ang="0">
                <a:pos x="T0" y="T1"/>
              </a:cxn>
              <a:cxn ang="0">
                <a:pos x="T2" y="T3"/>
              </a:cxn>
              <a:cxn ang="0">
                <a:pos x="T4" y="T5"/>
              </a:cxn>
              <a:cxn ang="0">
                <a:pos x="T6" y="T7"/>
              </a:cxn>
              <a:cxn ang="0">
                <a:pos x="T8" y="T9"/>
              </a:cxn>
              <a:cxn ang="0">
                <a:pos x="T10" y="T11"/>
              </a:cxn>
            </a:cxnLst>
            <a:rect l="0" t="0" r="r" b="b"/>
            <a:pathLst>
              <a:path w="12" h="18">
                <a:moveTo>
                  <a:pt x="12" y="0"/>
                </a:moveTo>
                <a:cubicBezTo>
                  <a:pt x="7" y="2"/>
                  <a:pt x="3" y="7"/>
                  <a:pt x="0" y="14"/>
                </a:cubicBezTo>
                <a:cubicBezTo>
                  <a:pt x="1" y="15"/>
                  <a:pt x="2" y="17"/>
                  <a:pt x="3" y="18"/>
                </a:cubicBezTo>
                <a:cubicBezTo>
                  <a:pt x="6" y="18"/>
                  <a:pt x="9" y="18"/>
                  <a:pt x="12" y="18"/>
                </a:cubicBezTo>
                <a:cubicBezTo>
                  <a:pt x="12" y="0"/>
                  <a:pt x="12" y="0"/>
                  <a:pt x="12" y="0"/>
                </a:cubicBezTo>
                <a:cubicBezTo>
                  <a:pt x="12" y="0"/>
                  <a:pt x="12" y="0"/>
                  <a:pt x="12"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27" name="Freeform 13">
            <a:extLst>
              <a:ext uri="{FF2B5EF4-FFF2-40B4-BE49-F238E27FC236}">
                <a16:creationId xmlns:a16="http://schemas.microsoft.com/office/drawing/2014/main" id="{ABA7B31E-0576-494E-B050-C027FD9E581F}"/>
              </a:ext>
            </a:extLst>
          </p:cNvPr>
          <p:cNvSpPr>
            <a:spLocks/>
          </p:cNvSpPr>
          <p:nvPr/>
        </p:nvSpPr>
        <p:spPr bwMode="auto">
          <a:xfrm>
            <a:off x="321088" y="6135657"/>
            <a:ext cx="42863" cy="53975"/>
          </a:xfrm>
          <a:custGeom>
            <a:avLst/>
            <a:gdLst>
              <a:gd name="T0" fmla="*/ 0 w 14"/>
              <a:gd name="T1" fmla="*/ 0 h 18"/>
              <a:gd name="T2" fmla="*/ 0 w 14"/>
              <a:gd name="T3" fmla="*/ 0 h 18"/>
              <a:gd name="T4" fmla="*/ 14 w 14"/>
              <a:gd name="T5" fmla="*/ 18 h 18"/>
              <a:gd name="T6" fmla="*/ 14 w 14"/>
              <a:gd name="T7" fmla="*/ 7 h 18"/>
              <a:gd name="T8" fmla="*/ 8 w 14"/>
              <a:gd name="T9" fmla="*/ 1 h 18"/>
              <a:gd name="T10" fmla="*/ 0 w 14"/>
              <a:gd name="T11" fmla="*/ 0 h 18"/>
            </a:gdLst>
            <a:ahLst/>
            <a:cxnLst>
              <a:cxn ang="0">
                <a:pos x="T0" y="T1"/>
              </a:cxn>
              <a:cxn ang="0">
                <a:pos x="T2" y="T3"/>
              </a:cxn>
              <a:cxn ang="0">
                <a:pos x="T4" y="T5"/>
              </a:cxn>
              <a:cxn ang="0">
                <a:pos x="T6" y="T7"/>
              </a:cxn>
              <a:cxn ang="0">
                <a:pos x="T8" y="T9"/>
              </a:cxn>
              <a:cxn ang="0">
                <a:pos x="T10" y="T11"/>
              </a:cxn>
            </a:cxnLst>
            <a:rect l="0" t="0" r="r" b="b"/>
            <a:pathLst>
              <a:path w="14" h="18">
                <a:moveTo>
                  <a:pt x="0" y="0"/>
                </a:moveTo>
                <a:cubicBezTo>
                  <a:pt x="0" y="0"/>
                  <a:pt x="0" y="0"/>
                  <a:pt x="0" y="0"/>
                </a:cubicBezTo>
                <a:cubicBezTo>
                  <a:pt x="3" y="10"/>
                  <a:pt x="8" y="17"/>
                  <a:pt x="14" y="18"/>
                </a:cubicBezTo>
                <a:cubicBezTo>
                  <a:pt x="14" y="7"/>
                  <a:pt x="14" y="7"/>
                  <a:pt x="14" y="7"/>
                </a:cubicBezTo>
                <a:cubicBezTo>
                  <a:pt x="11" y="6"/>
                  <a:pt x="9" y="4"/>
                  <a:pt x="8" y="1"/>
                </a:cubicBezTo>
                <a:cubicBezTo>
                  <a:pt x="5" y="1"/>
                  <a:pt x="3" y="0"/>
                  <a:pt x="0"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28" name="Oval 14">
            <a:extLst>
              <a:ext uri="{FF2B5EF4-FFF2-40B4-BE49-F238E27FC236}">
                <a16:creationId xmlns:a16="http://schemas.microsoft.com/office/drawing/2014/main" id="{643A6CEB-8961-7E46-B979-EAD4D5229F39}"/>
              </a:ext>
            </a:extLst>
          </p:cNvPr>
          <p:cNvSpPr>
            <a:spLocks noChangeArrowheads="1"/>
          </p:cNvSpPr>
          <p:nvPr/>
        </p:nvSpPr>
        <p:spPr bwMode="auto">
          <a:xfrm>
            <a:off x="300450" y="5976907"/>
            <a:ext cx="17463" cy="17463"/>
          </a:xfrm>
          <a:prstGeom prst="ellipse">
            <a:avLst/>
          </a:pr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29" name="Freeform 15">
            <a:extLst>
              <a:ext uri="{FF2B5EF4-FFF2-40B4-BE49-F238E27FC236}">
                <a16:creationId xmlns:a16="http://schemas.microsoft.com/office/drawing/2014/main" id="{6209EBAF-2112-A949-8F5A-AA709B2AE48B}"/>
              </a:ext>
            </a:extLst>
          </p:cNvPr>
          <p:cNvSpPr>
            <a:spLocks/>
          </p:cNvSpPr>
          <p:nvPr/>
        </p:nvSpPr>
        <p:spPr bwMode="auto">
          <a:xfrm>
            <a:off x="308388" y="5997545"/>
            <a:ext cx="55563" cy="53975"/>
          </a:xfrm>
          <a:custGeom>
            <a:avLst/>
            <a:gdLst>
              <a:gd name="T0" fmla="*/ 18 w 18"/>
              <a:gd name="T1" fmla="*/ 0 h 18"/>
              <a:gd name="T2" fmla="*/ 8 w 18"/>
              <a:gd name="T3" fmla="*/ 0 h 18"/>
              <a:gd name="T4" fmla="*/ 2 w 18"/>
              <a:gd name="T5" fmla="*/ 5 h 18"/>
              <a:gd name="T6" fmla="*/ 0 w 18"/>
              <a:gd name="T7" fmla="*/ 18 h 18"/>
              <a:gd name="T8" fmla="*/ 18 w 18"/>
              <a:gd name="T9" fmla="*/ 18 h 18"/>
              <a:gd name="T10" fmla="*/ 18 w 18"/>
              <a:gd name="T11" fmla="*/ 0 h 18"/>
              <a:gd name="T12" fmla="*/ 18 w 18"/>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18" y="0"/>
                </a:moveTo>
                <a:cubicBezTo>
                  <a:pt x="15" y="0"/>
                  <a:pt x="11" y="0"/>
                  <a:pt x="8" y="0"/>
                </a:cubicBezTo>
                <a:cubicBezTo>
                  <a:pt x="7" y="3"/>
                  <a:pt x="4" y="5"/>
                  <a:pt x="2" y="5"/>
                </a:cubicBezTo>
                <a:cubicBezTo>
                  <a:pt x="1" y="9"/>
                  <a:pt x="1" y="14"/>
                  <a:pt x="0" y="18"/>
                </a:cubicBezTo>
                <a:cubicBezTo>
                  <a:pt x="18" y="18"/>
                  <a:pt x="18" y="18"/>
                  <a:pt x="18" y="18"/>
                </a:cubicBezTo>
                <a:cubicBezTo>
                  <a:pt x="18" y="0"/>
                  <a:pt x="18" y="0"/>
                  <a:pt x="18" y="0"/>
                </a:cubicBezTo>
                <a:cubicBezTo>
                  <a:pt x="18" y="0"/>
                  <a:pt x="18" y="0"/>
                  <a:pt x="18"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30" name="Freeform 16">
            <a:extLst>
              <a:ext uri="{FF2B5EF4-FFF2-40B4-BE49-F238E27FC236}">
                <a16:creationId xmlns:a16="http://schemas.microsoft.com/office/drawing/2014/main" id="{2DBEF343-38FB-B542-9C51-0C3E9ABDE587}"/>
              </a:ext>
            </a:extLst>
          </p:cNvPr>
          <p:cNvSpPr>
            <a:spLocks/>
          </p:cNvSpPr>
          <p:nvPr/>
        </p:nvSpPr>
        <p:spPr bwMode="auto">
          <a:xfrm>
            <a:off x="308388" y="6068982"/>
            <a:ext cx="55563" cy="52388"/>
          </a:xfrm>
          <a:custGeom>
            <a:avLst/>
            <a:gdLst>
              <a:gd name="T0" fmla="*/ 0 w 18"/>
              <a:gd name="T1" fmla="*/ 0 h 17"/>
              <a:gd name="T2" fmla="*/ 2 w 18"/>
              <a:gd name="T3" fmla="*/ 15 h 17"/>
              <a:gd name="T4" fmla="*/ 13 w 18"/>
              <a:gd name="T5" fmla="*/ 17 h 17"/>
              <a:gd name="T6" fmla="*/ 18 w 18"/>
              <a:gd name="T7" fmla="*/ 12 h 17"/>
              <a:gd name="T8" fmla="*/ 18 w 18"/>
              <a:gd name="T9" fmla="*/ 0 h 17"/>
              <a:gd name="T10" fmla="*/ 0 w 18"/>
              <a:gd name="T11" fmla="*/ 0 h 17"/>
            </a:gdLst>
            <a:ahLst/>
            <a:cxnLst>
              <a:cxn ang="0">
                <a:pos x="T0" y="T1"/>
              </a:cxn>
              <a:cxn ang="0">
                <a:pos x="T2" y="T3"/>
              </a:cxn>
              <a:cxn ang="0">
                <a:pos x="T4" y="T5"/>
              </a:cxn>
              <a:cxn ang="0">
                <a:pos x="T6" y="T7"/>
              </a:cxn>
              <a:cxn ang="0">
                <a:pos x="T8" y="T9"/>
              </a:cxn>
              <a:cxn ang="0">
                <a:pos x="T10" y="T11"/>
              </a:cxn>
            </a:cxnLst>
            <a:rect l="0" t="0" r="r" b="b"/>
            <a:pathLst>
              <a:path w="18" h="17">
                <a:moveTo>
                  <a:pt x="0" y="0"/>
                </a:moveTo>
                <a:cubicBezTo>
                  <a:pt x="0" y="5"/>
                  <a:pt x="1" y="10"/>
                  <a:pt x="2" y="15"/>
                </a:cubicBezTo>
                <a:cubicBezTo>
                  <a:pt x="6" y="16"/>
                  <a:pt x="9" y="17"/>
                  <a:pt x="13" y="17"/>
                </a:cubicBezTo>
                <a:cubicBezTo>
                  <a:pt x="14" y="15"/>
                  <a:pt x="15" y="13"/>
                  <a:pt x="18" y="12"/>
                </a:cubicBezTo>
                <a:cubicBezTo>
                  <a:pt x="18" y="0"/>
                  <a:pt x="18" y="0"/>
                  <a:pt x="18" y="0"/>
                </a:cubicBezTo>
                <a:cubicBezTo>
                  <a:pt x="0" y="0"/>
                  <a:pt x="0" y="0"/>
                  <a:pt x="0"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31" name="Freeform 17">
            <a:extLst>
              <a:ext uri="{FF2B5EF4-FFF2-40B4-BE49-F238E27FC236}">
                <a16:creationId xmlns:a16="http://schemas.microsoft.com/office/drawing/2014/main" id="{D016B59D-FA73-AB4D-AFB3-BFC13FD46AAD}"/>
              </a:ext>
            </a:extLst>
          </p:cNvPr>
          <p:cNvSpPr>
            <a:spLocks/>
          </p:cNvSpPr>
          <p:nvPr/>
        </p:nvSpPr>
        <p:spPr bwMode="auto">
          <a:xfrm>
            <a:off x="436975" y="6051520"/>
            <a:ext cx="19050" cy="17463"/>
          </a:xfrm>
          <a:custGeom>
            <a:avLst/>
            <a:gdLst>
              <a:gd name="T0" fmla="*/ 3 w 6"/>
              <a:gd name="T1" fmla="*/ 0 h 6"/>
              <a:gd name="T2" fmla="*/ 0 w 6"/>
              <a:gd name="T3" fmla="*/ 3 h 6"/>
              <a:gd name="T4" fmla="*/ 3 w 6"/>
              <a:gd name="T5" fmla="*/ 6 h 6"/>
              <a:gd name="T6" fmla="*/ 3 w 6"/>
              <a:gd name="T7" fmla="*/ 6 h 6"/>
              <a:gd name="T8" fmla="*/ 6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cubicBezTo>
                  <a:pt x="2" y="0"/>
                  <a:pt x="0" y="1"/>
                  <a:pt x="0" y="3"/>
                </a:cubicBezTo>
                <a:cubicBezTo>
                  <a:pt x="0" y="4"/>
                  <a:pt x="2" y="6"/>
                  <a:pt x="3" y="6"/>
                </a:cubicBezTo>
                <a:cubicBezTo>
                  <a:pt x="3" y="6"/>
                  <a:pt x="3" y="6"/>
                  <a:pt x="3" y="6"/>
                </a:cubicBezTo>
                <a:cubicBezTo>
                  <a:pt x="5" y="6"/>
                  <a:pt x="6" y="4"/>
                  <a:pt x="6" y="3"/>
                </a:cubicBezTo>
                <a:cubicBezTo>
                  <a:pt x="6" y="1"/>
                  <a:pt x="5" y="0"/>
                  <a:pt x="3"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32" name="Freeform 18">
            <a:extLst>
              <a:ext uri="{FF2B5EF4-FFF2-40B4-BE49-F238E27FC236}">
                <a16:creationId xmlns:a16="http://schemas.microsoft.com/office/drawing/2014/main" id="{F40BADF1-47BA-5441-9815-894D5288F83E}"/>
              </a:ext>
            </a:extLst>
          </p:cNvPr>
          <p:cNvSpPr>
            <a:spLocks/>
          </p:cNvSpPr>
          <p:nvPr/>
        </p:nvSpPr>
        <p:spPr bwMode="auto">
          <a:xfrm>
            <a:off x="383000" y="5907057"/>
            <a:ext cx="142875" cy="144463"/>
          </a:xfrm>
          <a:custGeom>
            <a:avLst/>
            <a:gdLst>
              <a:gd name="T0" fmla="*/ 0 w 47"/>
              <a:gd name="T1" fmla="*/ 0 h 48"/>
              <a:gd name="T2" fmla="*/ 0 w 47"/>
              <a:gd name="T3" fmla="*/ 0 h 48"/>
              <a:gd name="T4" fmla="*/ 21 w 47"/>
              <a:gd name="T5" fmla="*/ 27 h 48"/>
              <a:gd name="T6" fmla="*/ 47 w 47"/>
              <a:gd name="T7" fmla="*/ 48 h 48"/>
              <a:gd name="T8" fmla="*/ 47 w 47"/>
              <a:gd name="T9" fmla="*/ 48 h 48"/>
              <a:gd name="T10" fmla="*/ 0 w 47"/>
              <a:gd name="T11" fmla="*/ 0 h 48"/>
            </a:gdLst>
            <a:ahLst/>
            <a:cxnLst>
              <a:cxn ang="0">
                <a:pos x="T0" y="T1"/>
              </a:cxn>
              <a:cxn ang="0">
                <a:pos x="T2" y="T3"/>
              </a:cxn>
              <a:cxn ang="0">
                <a:pos x="T4" y="T5"/>
              </a:cxn>
              <a:cxn ang="0">
                <a:pos x="T6" y="T7"/>
              </a:cxn>
              <a:cxn ang="0">
                <a:pos x="T8" y="T9"/>
              </a:cxn>
              <a:cxn ang="0">
                <a:pos x="T10" y="T11"/>
              </a:cxn>
            </a:cxnLst>
            <a:rect l="0" t="0" r="r" b="b"/>
            <a:pathLst>
              <a:path w="47" h="48">
                <a:moveTo>
                  <a:pt x="0" y="0"/>
                </a:moveTo>
                <a:cubicBezTo>
                  <a:pt x="0" y="0"/>
                  <a:pt x="0" y="0"/>
                  <a:pt x="0" y="0"/>
                </a:cubicBezTo>
                <a:cubicBezTo>
                  <a:pt x="9" y="2"/>
                  <a:pt x="17" y="12"/>
                  <a:pt x="21" y="27"/>
                </a:cubicBezTo>
                <a:cubicBezTo>
                  <a:pt x="35" y="30"/>
                  <a:pt x="45" y="39"/>
                  <a:pt x="47" y="48"/>
                </a:cubicBezTo>
                <a:cubicBezTo>
                  <a:pt x="47" y="48"/>
                  <a:pt x="47" y="48"/>
                  <a:pt x="47" y="48"/>
                </a:cubicBezTo>
                <a:cubicBezTo>
                  <a:pt x="46" y="22"/>
                  <a:pt x="25" y="2"/>
                  <a:pt x="0"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33" name="Freeform 19">
            <a:extLst>
              <a:ext uri="{FF2B5EF4-FFF2-40B4-BE49-F238E27FC236}">
                <a16:creationId xmlns:a16="http://schemas.microsoft.com/office/drawing/2014/main" id="{F1C3567F-1ECA-3648-A08D-C4830C732085}"/>
              </a:ext>
            </a:extLst>
          </p:cNvPr>
          <p:cNvSpPr>
            <a:spLocks/>
          </p:cNvSpPr>
          <p:nvPr/>
        </p:nvSpPr>
        <p:spPr bwMode="auto">
          <a:xfrm>
            <a:off x="452850" y="6007070"/>
            <a:ext cx="55563" cy="44450"/>
          </a:xfrm>
          <a:custGeom>
            <a:avLst/>
            <a:gdLst>
              <a:gd name="T0" fmla="*/ 0 w 18"/>
              <a:gd name="T1" fmla="*/ 0 h 15"/>
              <a:gd name="T2" fmla="*/ 1 w 18"/>
              <a:gd name="T3" fmla="*/ 9 h 15"/>
              <a:gd name="T4" fmla="*/ 7 w 18"/>
              <a:gd name="T5" fmla="*/ 15 h 15"/>
              <a:gd name="T6" fmla="*/ 18 w 18"/>
              <a:gd name="T7" fmla="*/ 15 h 15"/>
              <a:gd name="T8" fmla="*/ 0 w 18"/>
              <a:gd name="T9" fmla="*/ 0 h 15"/>
            </a:gdLst>
            <a:ahLst/>
            <a:cxnLst>
              <a:cxn ang="0">
                <a:pos x="T0" y="T1"/>
              </a:cxn>
              <a:cxn ang="0">
                <a:pos x="T2" y="T3"/>
              </a:cxn>
              <a:cxn ang="0">
                <a:pos x="T4" y="T5"/>
              </a:cxn>
              <a:cxn ang="0">
                <a:pos x="T6" y="T7"/>
              </a:cxn>
              <a:cxn ang="0">
                <a:pos x="T8" y="T9"/>
              </a:cxn>
            </a:cxnLst>
            <a:rect l="0" t="0" r="r" b="b"/>
            <a:pathLst>
              <a:path w="18" h="15">
                <a:moveTo>
                  <a:pt x="0" y="0"/>
                </a:moveTo>
                <a:cubicBezTo>
                  <a:pt x="0" y="3"/>
                  <a:pt x="1" y="6"/>
                  <a:pt x="1" y="9"/>
                </a:cubicBezTo>
                <a:cubicBezTo>
                  <a:pt x="3" y="9"/>
                  <a:pt x="6" y="12"/>
                  <a:pt x="7" y="15"/>
                </a:cubicBezTo>
                <a:cubicBezTo>
                  <a:pt x="18" y="15"/>
                  <a:pt x="18" y="15"/>
                  <a:pt x="18" y="15"/>
                </a:cubicBezTo>
                <a:cubicBezTo>
                  <a:pt x="16" y="9"/>
                  <a:pt x="9" y="3"/>
                  <a:pt x="0"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34" name="Freeform 20">
            <a:extLst>
              <a:ext uri="{FF2B5EF4-FFF2-40B4-BE49-F238E27FC236}">
                <a16:creationId xmlns:a16="http://schemas.microsoft.com/office/drawing/2014/main" id="{C08DA4DE-B3BA-0246-94F5-F6CC9835F0C7}"/>
              </a:ext>
            </a:extLst>
          </p:cNvPr>
          <p:cNvSpPr>
            <a:spLocks/>
          </p:cNvSpPr>
          <p:nvPr/>
        </p:nvSpPr>
        <p:spPr bwMode="auto">
          <a:xfrm>
            <a:off x="452850" y="6068982"/>
            <a:ext cx="55563" cy="42863"/>
          </a:xfrm>
          <a:custGeom>
            <a:avLst/>
            <a:gdLst>
              <a:gd name="T0" fmla="*/ 7 w 18"/>
              <a:gd name="T1" fmla="*/ 0 h 14"/>
              <a:gd name="T2" fmla="*/ 1 w 18"/>
              <a:gd name="T3" fmla="*/ 5 h 14"/>
              <a:gd name="T4" fmla="*/ 0 w 18"/>
              <a:gd name="T5" fmla="*/ 14 h 14"/>
              <a:gd name="T6" fmla="*/ 18 w 18"/>
              <a:gd name="T7" fmla="*/ 0 h 14"/>
              <a:gd name="T8" fmla="*/ 7 w 18"/>
              <a:gd name="T9" fmla="*/ 0 h 14"/>
            </a:gdLst>
            <a:ahLst/>
            <a:cxnLst>
              <a:cxn ang="0">
                <a:pos x="T0" y="T1"/>
              </a:cxn>
              <a:cxn ang="0">
                <a:pos x="T2" y="T3"/>
              </a:cxn>
              <a:cxn ang="0">
                <a:pos x="T4" y="T5"/>
              </a:cxn>
              <a:cxn ang="0">
                <a:pos x="T6" y="T7"/>
              </a:cxn>
              <a:cxn ang="0">
                <a:pos x="T8" y="T9"/>
              </a:cxn>
            </a:cxnLst>
            <a:rect l="0" t="0" r="r" b="b"/>
            <a:pathLst>
              <a:path w="18" h="14">
                <a:moveTo>
                  <a:pt x="7" y="0"/>
                </a:moveTo>
                <a:cubicBezTo>
                  <a:pt x="6" y="3"/>
                  <a:pt x="3" y="5"/>
                  <a:pt x="1" y="5"/>
                </a:cubicBezTo>
                <a:cubicBezTo>
                  <a:pt x="1" y="8"/>
                  <a:pt x="0" y="11"/>
                  <a:pt x="0" y="14"/>
                </a:cubicBezTo>
                <a:cubicBezTo>
                  <a:pt x="9" y="10"/>
                  <a:pt x="16" y="6"/>
                  <a:pt x="18" y="0"/>
                </a:cubicBezTo>
                <a:lnTo>
                  <a:pt x="7" y="0"/>
                </a:ln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35" name="Freeform 21">
            <a:extLst>
              <a:ext uri="{FF2B5EF4-FFF2-40B4-BE49-F238E27FC236}">
                <a16:creationId xmlns:a16="http://schemas.microsoft.com/office/drawing/2014/main" id="{187E8B2B-0120-A14D-8DAC-D7C97825A972}"/>
              </a:ext>
            </a:extLst>
          </p:cNvPr>
          <p:cNvSpPr>
            <a:spLocks/>
          </p:cNvSpPr>
          <p:nvPr/>
        </p:nvSpPr>
        <p:spPr bwMode="auto">
          <a:xfrm>
            <a:off x="219488" y="6068982"/>
            <a:ext cx="144463" cy="142875"/>
          </a:xfrm>
          <a:custGeom>
            <a:avLst/>
            <a:gdLst>
              <a:gd name="T0" fmla="*/ 0 w 47"/>
              <a:gd name="T1" fmla="*/ 0 h 47"/>
              <a:gd name="T2" fmla="*/ 47 w 47"/>
              <a:gd name="T3" fmla="*/ 47 h 47"/>
              <a:gd name="T4" fmla="*/ 47 w 47"/>
              <a:gd name="T5" fmla="*/ 47 h 47"/>
              <a:gd name="T6" fmla="*/ 26 w 47"/>
              <a:gd name="T7" fmla="*/ 20 h 47"/>
              <a:gd name="T8" fmla="*/ 0 w 47"/>
              <a:gd name="T9" fmla="*/ 0 h 47"/>
            </a:gdLst>
            <a:ahLst/>
            <a:cxnLst>
              <a:cxn ang="0">
                <a:pos x="T0" y="T1"/>
              </a:cxn>
              <a:cxn ang="0">
                <a:pos x="T2" y="T3"/>
              </a:cxn>
              <a:cxn ang="0">
                <a:pos x="T4" y="T5"/>
              </a:cxn>
              <a:cxn ang="0">
                <a:pos x="T6" y="T7"/>
              </a:cxn>
              <a:cxn ang="0">
                <a:pos x="T8" y="T9"/>
              </a:cxn>
            </a:cxnLst>
            <a:rect l="0" t="0" r="r" b="b"/>
            <a:pathLst>
              <a:path w="47" h="47">
                <a:moveTo>
                  <a:pt x="0" y="0"/>
                </a:moveTo>
                <a:cubicBezTo>
                  <a:pt x="1" y="25"/>
                  <a:pt x="21" y="45"/>
                  <a:pt x="47" y="47"/>
                </a:cubicBezTo>
                <a:cubicBezTo>
                  <a:pt x="47" y="47"/>
                  <a:pt x="47" y="47"/>
                  <a:pt x="47" y="47"/>
                </a:cubicBezTo>
                <a:cubicBezTo>
                  <a:pt x="38" y="45"/>
                  <a:pt x="30" y="35"/>
                  <a:pt x="26" y="20"/>
                </a:cubicBezTo>
                <a:cubicBezTo>
                  <a:pt x="12" y="16"/>
                  <a:pt x="1" y="9"/>
                  <a:pt x="0"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36" name="Freeform 22">
            <a:extLst>
              <a:ext uri="{FF2B5EF4-FFF2-40B4-BE49-F238E27FC236}">
                <a16:creationId xmlns:a16="http://schemas.microsoft.com/office/drawing/2014/main" id="{F70D1433-F228-C346-AB94-8D9D08131FDB}"/>
              </a:ext>
            </a:extLst>
          </p:cNvPr>
          <p:cNvSpPr>
            <a:spLocks/>
          </p:cNvSpPr>
          <p:nvPr/>
        </p:nvSpPr>
        <p:spPr bwMode="auto">
          <a:xfrm>
            <a:off x="238538" y="6007070"/>
            <a:ext cx="58738" cy="44450"/>
          </a:xfrm>
          <a:custGeom>
            <a:avLst/>
            <a:gdLst>
              <a:gd name="T0" fmla="*/ 18 w 19"/>
              <a:gd name="T1" fmla="*/ 0 h 15"/>
              <a:gd name="T2" fmla="*/ 0 w 19"/>
              <a:gd name="T3" fmla="*/ 15 h 15"/>
              <a:gd name="T4" fmla="*/ 17 w 19"/>
              <a:gd name="T5" fmla="*/ 15 h 15"/>
              <a:gd name="T6" fmla="*/ 19 w 19"/>
              <a:gd name="T7" fmla="*/ 1 h 15"/>
              <a:gd name="T8" fmla="*/ 18 w 19"/>
              <a:gd name="T9" fmla="*/ 0 h 15"/>
            </a:gdLst>
            <a:ahLst/>
            <a:cxnLst>
              <a:cxn ang="0">
                <a:pos x="T0" y="T1"/>
              </a:cxn>
              <a:cxn ang="0">
                <a:pos x="T2" y="T3"/>
              </a:cxn>
              <a:cxn ang="0">
                <a:pos x="T4" y="T5"/>
              </a:cxn>
              <a:cxn ang="0">
                <a:pos x="T6" y="T7"/>
              </a:cxn>
              <a:cxn ang="0">
                <a:pos x="T8" y="T9"/>
              </a:cxn>
            </a:cxnLst>
            <a:rect l="0" t="0" r="r" b="b"/>
            <a:pathLst>
              <a:path w="19" h="15">
                <a:moveTo>
                  <a:pt x="18" y="0"/>
                </a:moveTo>
                <a:cubicBezTo>
                  <a:pt x="8" y="4"/>
                  <a:pt x="2" y="9"/>
                  <a:pt x="0" y="15"/>
                </a:cubicBezTo>
                <a:cubicBezTo>
                  <a:pt x="17" y="15"/>
                  <a:pt x="17" y="15"/>
                  <a:pt x="17" y="15"/>
                </a:cubicBezTo>
                <a:cubicBezTo>
                  <a:pt x="17" y="10"/>
                  <a:pt x="18" y="5"/>
                  <a:pt x="19" y="1"/>
                </a:cubicBezTo>
                <a:cubicBezTo>
                  <a:pt x="18" y="1"/>
                  <a:pt x="18" y="1"/>
                  <a:pt x="18"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37" name="Freeform 23">
            <a:extLst>
              <a:ext uri="{FF2B5EF4-FFF2-40B4-BE49-F238E27FC236}">
                <a16:creationId xmlns:a16="http://schemas.microsoft.com/office/drawing/2014/main" id="{971C6D4C-33FB-BF4A-B418-EA90AD6910BC}"/>
              </a:ext>
            </a:extLst>
          </p:cNvPr>
          <p:cNvSpPr>
            <a:spLocks/>
          </p:cNvSpPr>
          <p:nvPr/>
        </p:nvSpPr>
        <p:spPr bwMode="auto">
          <a:xfrm>
            <a:off x="238538" y="6068982"/>
            <a:ext cx="58738" cy="42863"/>
          </a:xfrm>
          <a:custGeom>
            <a:avLst/>
            <a:gdLst>
              <a:gd name="T0" fmla="*/ 0 w 19"/>
              <a:gd name="T1" fmla="*/ 0 h 14"/>
              <a:gd name="T2" fmla="*/ 19 w 19"/>
              <a:gd name="T3" fmla="*/ 14 h 14"/>
              <a:gd name="T4" fmla="*/ 17 w 19"/>
              <a:gd name="T5" fmla="*/ 0 h 14"/>
              <a:gd name="T6" fmla="*/ 0 w 19"/>
              <a:gd name="T7" fmla="*/ 0 h 14"/>
            </a:gdLst>
            <a:ahLst/>
            <a:cxnLst>
              <a:cxn ang="0">
                <a:pos x="T0" y="T1"/>
              </a:cxn>
              <a:cxn ang="0">
                <a:pos x="T2" y="T3"/>
              </a:cxn>
              <a:cxn ang="0">
                <a:pos x="T4" y="T5"/>
              </a:cxn>
              <a:cxn ang="0">
                <a:pos x="T6" y="T7"/>
              </a:cxn>
            </a:cxnLst>
            <a:rect l="0" t="0" r="r" b="b"/>
            <a:pathLst>
              <a:path w="19" h="14">
                <a:moveTo>
                  <a:pt x="0" y="0"/>
                </a:moveTo>
                <a:cubicBezTo>
                  <a:pt x="2" y="6"/>
                  <a:pt x="9" y="10"/>
                  <a:pt x="19" y="14"/>
                </a:cubicBezTo>
                <a:cubicBezTo>
                  <a:pt x="18" y="9"/>
                  <a:pt x="17" y="5"/>
                  <a:pt x="17" y="0"/>
                </a:cubicBezTo>
                <a:lnTo>
                  <a:pt x="0" y="0"/>
                </a:ln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38" name="Freeform 24">
            <a:extLst>
              <a:ext uri="{FF2B5EF4-FFF2-40B4-BE49-F238E27FC236}">
                <a16:creationId xmlns:a16="http://schemas.microsoft.com/office/drawing/2014/main" id="{163FD9DB-4B1B-ED4D-BBC4-CEB81ABDF03B}"/>
              </a:ext>
            </a:extLst>
          </p:cNvPr>
          <p:cNvSpPr>
            <a:spLocks/>
          </p:cNvSpPr>
          <p:nvPr/>
        </p:nvSpPr>
        <p:spPr bwMode="auto">
          <a:xfrm>
            <a:off x="219488" y="5907057"/>
            <a:ext cx="144463" cy="144463"/>
          </a:xfrm>
          <a:custGeom>
            <a:avLst/>
            <a:gdLst>
              <a:gd name="T0" fmla="*/ 47 w 47"/>
              <a:gd name="T1" fmla="*/ 0 h 48"/>
              <a:gd name="T2" fmla="*/ 0 w 47"/>
              <a:gd name="T3" fmla="*/ 48 h 48"/>
              <a:gd name="T4" fmla="*/ 0 w 47"/>
              <a:gd name="T5" fmla="*/ 48 h 48"/>
              <a:gd name="T6" fmla="*/ 20 w 47"/>
              <a:gd name="T7" fmla="*/ 28 h 48"/>
              <a:gd name="T8" fmla="*/ 29 w 47"/>
              <a:gd name="T9" fmla="*/ 18 h 48"/>
              <a:gd name="T10" fmla="*/ 29 w 47"/>
              <a:gd name="T11" fmla="*/ 18 h 48"/>
              <a:gd name="T12" fmla="*/ 29 w 47"/>
              <a:gd name="T13" fmla="*/ 18 h 48"/>
              <a:gd name="T14" fmla="*/ 47 w 47"/>
              <a:gd name="T15" fmla="*/ 0 h 48"/>
              <a:gd name="T16" fmla="*/ 47 w 47"/>
              <a:gd name="T17" fmla="*/ 0 h 48"/>
              <a:gd name="T18" fmla="*/ 47 w 47"/>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8">
                <a:moveTo>
                  <a:pt x="47" y="0"/>
                </a:moveTo>
                <a:cubicBezTo>
                  <a:pt x="21" y="2"/>
                  <a:pt x="1" y="22"/>
                  <a:pt x="0" y="48"/>
                </a:cubicBezTo>
                <a:cubicBezTo>
                  <a:pt x="0" y="48"/>
                  <a:pt x="0" y="48"/>
                  <a:pt x="0" y="48"/>
                </a:cubicBezTo>
                <a:cubicBezTo>
                  <a:pt x="1" y="40"/>
                  <a:pt x="9" y="33"/>
                  <a:pt x="20" y="28"/>
                </a:cubicBezTo>
                <a:cubicBezTo>
                  <a:pt x="19" y="23"/>
                  <a:pt x="23" y="18"/>
                  <a:pt x="29" y="18"/>
                </a:cubicBezTo>
                <a:cubicBezTo>
                  <a:pt x="29" y="18"/>
                  <a:pt x="29" y="18"/>
                  <a:pt x="29" y="18"/>
                </a:cubicBezTo>
                <a:cubicBezTo>
                  <a:pt x="29" y="18"/>
                  <a:pt x="29" y="18"/>
                  <a:pt x="29" y="18"/>
                </a:cubicBezTo>
                <a:cubicBezTo>
                  <a:pt x="34" y="8"/>
                  <a:pt x="40" y="2"/>
                  <a:pt x="47" y="0"/>
                </a:cubicBezTo>
                <a:cubicBezTo>
                  <a:pt x="47" y="0"/>
                  <a:pt x="47" y="0"/>
                  <a:pt x="47" y="0"/>
                </a:cubicBezTo>
                <a:cubicBezTo>
                  <a:pt x="47" y="0"/>
                  <a:pt x="47" y="0"/>
                  <a:pt x="47"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39" name="Freeform 25">
            <a:extLst>
              <a:ext uri="{FF2B5EF4-FFF2-40B4-BE49-F238E27FC236}">
                <a16:creationId xmlns:a16="http://schemas.microsoft.com/office/drawing/2014/main" id="{7E0CC395-0039-B542-8339-4915D33F6FE3}"/>
              </a:ext>
            </a:extLst>
          </p:cNvPr>
          <p:cNvSpPr>
            <a:spLocks/>
          </p:cNvSpPr>
          <p:nvPr/>
        </p:nvSpPr>
        <p:spPr bwMode="auto">
          <a:xfrm>
            <a:off x="383000" y="6068982"/>
            <a:ext cx="142875" cy="142875"/>
          </a:xfrm>
          <a:custGeom>
            <a:avLst/>
            <a:gdLst>
              <a:gd name="T0" fmla="*/ 47 w 47"/>
              <a:gd name="T1" fmla="*/ 0 h 47"/>
              <a:gd name="T2" fmla="*/ 21 w 47"/>
              <a:gd name="T3" fmla="*/ 20 h 47"/>
              <a:gd name="T4" fmla="*/ 0 w 47"/>
              <a:gd name="T5" fmla="*/ 47 h 47"/>
              <a:gd name="T6" fmla="*/ 0 w 47"/>
              <a:gd name="T7" fmla="*/ 47 h 47"/>
              <a:gd name="T8" fmla="*/ 47 w 47"/>
              <a:gd name="T9" fmla="*/ 0 h 47"/>
            </a:gdLst>
            <a:ahLst/>
            <a:cxnLst>
              <a:cxn ang="0">
                <a:pos x="T0" y="T1"/>
              </a:cxn>
              <a:cxn ang="0">
                <a:pos x="T2" y="T3"/>
              </a:cxn>
              <a:cxn ang="0">
                <a:pos x="T4" y="T5"/>
              </a:cxn>
              <a:cxn ang="0">
                <a:pos x="T6" y="T7"/>
              </a:cxn>
              <a:cxn ang="0">
                <a:pos x="T8" y="T9"/>
              </a:cxn>
            </a:cxnLst>
            <a:rect l="0" t="0" r="r" b="b"/>
            <a:pathLst>
              <a:path w="47" h="47">
                <a:moveTo>
                  <a:pt x="47" y="0"/>
                </a:moveTo>
                <a:cubicBezTo>
                  <a:pt x="45" y="9"/>
                  <a:pt x="35" y="16"/>
                  <a:pt x="21" y="20"/>
                </a:cubicBezTo>
                <a:cubicBezTo>
                  <a:pt x="17" y="35"/>
                  <a:pt x="9" y="45"/>
                  <a:pt x="0" y="47"/>
                </a:cubicBezTo>
                <a:cubicBezTo>
                  <a:pt x="0" y="47"/>
                  <a:pt x="0" y="47"/>
                  <a:pt x="0" y="47"/>
                </a:cubicBezTo>
                <a:cubicBezTo>
                  <a:pt x="25" y="45"/>
                  <a:pt x="46" y="25"/>
                  <a:pt x="47"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40" name="Freeform 26">
            <a:extLst>
              <a:ext uri="{FF2B5EF4-FFF2-40B4-BE49-F238E27FC236}">
                <a16:creationId xmlns:a16="http://schemas.microsoft.com/office/drawing/2014/main" id="{4712C4D7-861C-2640-A068-E8554C7B17AB}"/>
              </a:ext>
            </a:extLst>
          </p:cNvPr>
          <p:cNvSpPr>
            <a:spLocks/>
          </p:cNvSpPr>
          <p:nvPr/>
        </p:nvSpPr>
        <p:spPr bwMode="auto">
          <a:xfrm>
            <a:off x="383000" y="5924520"/>
            <a:ext cx="42863" cy="57150"/>
          </a:xfrm>
          <a:custGeom>
            <a:avLst/>
            <a:gdLst>
              <a:gd name="T0" fmla="*/ 0 w 14"/>
              <a:gd name="T1" fmla="*/ 0 h 19"/>
              <a:gd name="T2" fmla="*/ 0 w 14"/>
              <a:gd name="T3" fmla="*/ 18 h 19"/>
              <a:gd name="T4" fmla="*/ 14 w 14"/>
              <a:gd name="T5" fmla="*/ 19 h 19"/>
              <a:gd name="T6" fmla="*/ 0 w 14"/>
              <a:gd name="T7" fmla="*/ 0 h 19"/>
            </a:gdLst>
            <a:ahLst/>
            <a:cxnLst>
              <a:cxn ang="0">
                <a:pos x="T0" y="T1"/>
              </a:cxn>
              <a:cxn ang="0">
                <a:pos x="T2" y="T3"/>
              </a:cxn>
              <a:cxn ang="0">
                <a:pos x="T4" y="T5"/>
              </a:cxn>
              <a:cxn ang="0">
                <a:pos x="T6" y="T7"/>
              </a:cxn>
            </a:cxnLst>
            <a:rect l="0" t="0" r="r" b="b"/>
            <a:pathLst>
              <a:path w="14" h="19">
                <a:moveTo>
                  <a:pt x="0" y="0"/>
                </a:moveTo>
                <a:cubicBezTo>
                  <a:pt x="0" y="18"/>
                  <a:pt x="0" y="18"/>
                  <a:pt x="0" y="18"/>
                </a:cubicBezTo>
                <a:cubicBezTo>
                  <a:pt x="5" y="18"/>
                  <a:pt x="10" y="18"/>
                  <a:pt x="14" y="19"/>
                </a:cubicBezTo>
                <a:cubicBezTo>
                  <a:pt x="11" y="9"/>
                  <a:pt x="5" y="2"/>
                  <a:pt x="0"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41" name="Freeform 27">
            <a:extLst>
              <a:ext uri="{FF2B5EF4-FFF2-40B4-BE49-F238E27FC236}">
                <a16:creationId xmlns:a16="http://schemas.microsoft.com/office/drawing/2014/main" id="{C259B84A-BF66-234A-B1F4-E73C7A0C2C71}"/>
              </a:ext>
            </a:extLst>
          </p:cNvPr>
          <p:cNvSpPr>
            <a:spLocks/>
          </p:cNvSpPr>
          <p:nvPr/>
        </p:nvSpPr>
        <p:spPr bwMode="auto">
          <a:xfrm>
            <a:off x="383000" y="5997545"/>
            <a:ext cx="53975" cy="53975"/>
          </a:xfrm>
          <a:custGeom>
            <a:avLst/>
            <a:gdLst>
              <a:gd name="T0" fmla="*/ 0 w 18"/>
              <a:gd name="T1" fmla="*/ 0 h 18"/>
              <a:gd name="T2" fmla="*/ 0 w 18"/>
              <a:gd name="T3" fmla="*/ 18 h 18"/>
              <a:gd name="T4" fmla="*/ 13 w 18"/>
              <a:gd name="T5" fmla="*/ 18 h 18"/>
              <a:gd name="T6" fmla="*/ 18 w 18"/>
              <a:gd name="T7" fmla="*/ 12 h 18"/>
              <a:gd name="T8" fmla="*/ 16 w 18"/>
              <a:gd name="T9" fmla="*/ 2 h 18"/>
              <a:gd name="T10" fmla="*/ 0 w 18"/>
              <a:gd name="T11" fmla="*/ 0 h 18"/>
            </a:gdLst>
            <a:ahLst/>
            <a:cxnLst>
              <a:cxn ang="0">
                <a:pos x="T0" y="T1"/>
              </a:cxn>
              <a:cxn ang="0">
                <a:pos x="T2" y="T3"/>
              </a:cxn>
              <a:cxn ang="0">
                <a:pos x="T4" y="T5"/>
              </a:cxn>
              <a:cxn ang="0">
                <a:pos x="T6" y="T7"/>
              </a:cxn>
              <a:cxn ang="0">
                <a:pos x="T8" y="T9"/>
              </a:cxn>
              <a:cxn ang="0">
                <a:pos x="T10" y="T11"/>
              </a:cxn>
            </a:cxnLst>
            <a:rect l="0" t="0" r="r" b="b"/>
            <a:pathLst>
              <a:path w="18" h="18">
                <a:moveTo>
                  <a:pt x="0" y="0"/>
                </a:moveTo>
                <a:cubicBezTo>
                  <a:pt x="0" y="18"/>
                  <a:pt x="0" y="18"/>
                  <a:pt x="0" y="18"/>
                </a:cubicBezTo>
                <a:cubicBezTo>
                  <a:pt x="13" y="18"/>
                  <a:pt x="13" y="18"/>
                  <a:pt x="13" y="18"/>
                </a:cubicBezTo>
                <a:cubicBezTo>
                  <a:pt x="14" y="15"/>
                  <a:pt x="16" y="13"/>
                  <a:pt x="18" y="12"/>
                </a:cubicBezTo>
                <a:cubicBezTo>
                  <a:pt x="18" y="8"/>
                  <a:pt x="17" y="5"/>
                  <a:pt x="16" y="2"/>
                </a:cubicBezTo>
                <a:cubicBezTo>
                  <a:pt x="11" y="0"/>
                  <a:pt x="5" y="0"/>
                  <a:pt x="0"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42" name="Freeform 28">
            <a:extLst>
              <a:ext uri="{FF2B5EF4-FFF2-40B4-BE49-F238E27FC236}">
                <a16:creationId xmlns:a16="http://schemas.microsoft.com/office/drawing/2014/main" id="{EE554557-6D9B-244A-81BA-F831CAD574D2}"/>
              </a:ext>
            </a:extLst>
          </p:cNvPr>
          <p:cNvSpPr>
            <a:spLocks/>
          </p:cNvSpPr>
          <p:nvPr/>
        </p:nvSpPr>
        <p:spPr bwMode="auto">
          <a:xfrm>
            <a:off x="383000" y="6135657"/>
            <a:ext cx="42863" cy="53975"/>
          </a:xfrm>
          <a:custGeom>
            <a:avLst/>
            <a:gdLst>
              <a:gd name="T0" fmla="*/ 14 w 14"/>
              <a:gd name="T1" fmla="*/ 0 h 18"/>
              <a:gd name="T2" fmla="*/ 14 w 14"/>
              <a:gd name="T3" fmla="*/ 0 h 18"/>
              <a:gd name="T4" fmla="*/ 5 w 14"/>
              <a:gd name="T5" fmla="*/ 1 h 18"/>
              <a:gd name="T6" fmla="*/ 0 w 14"/>
              <a:gd name="T7" fmla="*/ 7 h 18"/>
              <a:gd name="T8" fmla="*/ 0 w 14"/>
              <a:gd name="T9" fmla="*/ 18 h 18"/>
              <a:gd name="T10" fmla="*/ 14 w 14"/>
              <a:gd name="T11" fmla="*/ 0 h 18"/>
            </a:gdLst>
            <a:ahLst/>
            <a:cxnLst>
              <a:cxn ang="0">
                <a:pos x="T0" y="T1"/>
              </a:cxn>
              <a:cxn ang="0">
                <a:pos x="T2" y="T3"/>
              </a:cxn>
              <a:cxn ang="0">
                <a:pos x="T4" y="T5"/>
              </a:cxn>
              <a:cxn ang="0">
                <a:pos x="T6" y="T7"/>
              </a:cxn>
              <a:cxn ang="0">
                <a:pos x="T8" y="T9"/>
              </a:cxn>
              <a:cxn ang="0">
                <a:pos x="T10" y="T11"/>
              </a:cxn>
            </a:cxnLst>
            <a:rect l="0" t="0" r="r" b="b"/>
            <a:pathLst>
              <a:path w="14" h="18">
                <a:moveTo>
                  <a:pt x="14" y="0"/>
                </a:moveTo>
                <a:cubicBezTo>
                  <a:pt x="14" y="0"/>
                  <a:pt x="14" y="0"/>
                  <a:pt x="14" y="0"/>
                </a:cubicBezTo>
                <a:cubicBezTo>
                  <a:pt x="12" y="0"/>
                  <a:pt x="8" y="1"/>
                  <a:pt x="5" y="1"/>
                </a:cubicBezTo>
                <a:cubicBezTo>
                  <a:pt x="4" y="4"/>
                  <a:pt x="2" y="6"/>
                  <a:pt x="0" y="7"/>
                </a:cubicBezTo>
                <a:cubicBezTo>
                  <a:pt x="0" y="18"/>
                  <a:pt x="0" y="18"/>
                  <a:pt x="0" y="18"/>
                </a:cubicBezTo>
                <a:cubicBezTo>
                  <a:pt x="5" y="17"/>
                  <a:pt x="11" y="10"/>
                  <a:pt x="14"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43" name="Freeform 29">
            <a:extLst>
              <a:ext uri="{FF2B5EF4-FFF2-40B4-BE49-F238E27FC236}">
                <a16:creationId xmlns:a16="http://schemas.microsoft.com/office/drawing/2014/main" id="{D4DEECDA-3CFB-EB43-B323-EC36C9B19882}"/>
              </a:ext>
            </a:extLst>
          </p:cNvPr>
          <p:cNvSpPr>
            <a:spLocks/>
          </p:cNvSpPr>
          <p:nvPr/>
        </p:nvSpPr>
        <p:spPr bwMode="auto">
          <a:xfrm>
            <a:off x="363950" y="6121370"/>
            <a:ext cx="19050" cy="17463"/>
          </a:xfrm>
          <a:custGeom>
            <a:avLst/>
            <a:gdLst>
              <a:gd name="T0" fmla="*/ 3 w 6"/>
              <a:gd name="T1" fmla="*/ 0 h 6"/>
              <a:gd name="T2" fmla="*/ 0 w 6"/>
              <a:gd name="T3" fmla="*/ 3 h 6"/>
              <a:gd name="T4" fmla="*/ 0 w 6"/>
              <a:gd name="T5" fmla="*/ 3 h 6"/>
              <a:gd name="T6" fmla="*/ 0 w 6"/>
              <a:gd name="T7" fmla="*/ 3 h 6"/>
              <a:gd name="T8" fmla="*/ 3 w 6"/>
              <a:gd name="T9" fmla="*/ 6 h 6"/>
              <a:gd name="T10" fmla="*/ 6 w 6"/>
              <a:gd name="T11" fmla="*/ 3 h 6"/>
              <a:gd name="T12" fmla="*/ 6 w 6"/>
              <a:gd name="T13" fmla="*/ 3 h 6"/>
              <a:gd name="T14" fmla="*/ 6 w 6"/>
              <a:gd name="T15" fmla="*/ 3 h 6"/>
              <a:gd name="T16" fmla="*/ 3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3" y="0"/>
                </a:moveTo>
                <a:cubicBezTo>
                  <a:pt x="1" y="0"/>
                  <a:pt x="0" y="2"/>
                  <a:pt x="0" y="3"/>
                </a:cubicBezTo>
                <a:cubicBezTo>
                  <a:pt x="0" y="3"/>
                  <a:pt x="0" y="3"/>
                  <a:pt x="0" y="3"/>
                </a:cubicBezTo>
                <a:cubicBezTo>
                  <a:pt x="0" y="3"/>
                  <a:pt x="0" y="3"/>
                  <a:pt x="0" y="3"/>
                </a:cubicBezTo>
                <a:cubicBezTo>
                  <a:pt x="0" y="5"/>
                  <a:pt x="1" y="6"/>
                  <a:pt x="3" y="6"/>
                </a:cubicBezTo>
                <a:cubicBezTo>
                  <a:pt x="4" y="6"/>
                  <a:pt x="6" y="5"/>
                  <a:pt x="6" y="3"/>
                </a:cubicBezTo>
                <a:cubicBezTo>
                  <a:pt x="6" y="3"/>
                  <a:pt x="6" y="3"/>
                  <a:pt x="6" y="3"/>
                </a:cubicBezTo>
                <a:cubicBezTo>
                  <a:pt x="6" y="3"/>
                  <a:pt x="6" y="3"/>
                  <a:pt x="6" y="3"/>
                </a:cubicBezTo>
                <a:cubicBezTo>
                  <a:pt x="6" y="2"/>
                  <a:pt x="4" y="0"/>
                  <a:pt x="3"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44" name="Freeform 30">
            <a:extLst>
              <a:ext uri="{FF2B5EF4-FFF2-40B4-BE49-F238E27FC236}">
                <a16:creationId xmlns:a16="http://schemas.microsoft.com/office/drawing/2014/main" id="{4ED55B26-6046-254E-8911-3B66847EE16C}"/>
              </a:ext>
            </a:extLst>
          </p:cNvPr>
          <p:cNvSpPr>
            <a:spLocks/>
          </p:cNvSpPr>
          <p:nvPr/>
        </p:nvSpPr>
        <p:spPr bwMode="auto">
          <a:xfrm>
            <a:off x="383000" y="6068982"/>
            <a:ext cx="53975" cy="52388"/>
          </a:xfrm>
          <a:custGeom>
            <a:avLst/>
            <a:gdLst>
              <a:gd name="T0" fmla="*/ 0 w 18"/>
              <a:gd name="T1" fmla="*/ 0 h 17"/>
              <a:gd name="T2" fmla="*/ 0 w 18"/>
              <a:gd name="T3" fmla="*/ 12 h 17"/>
              <a:gd name="T4" fmla="*/ 5 w 18"/>
              <a:gd name="T5" fmla="*/ 17 h 17"/>
              <a:gd name="T6" fmla="*/ 16 w 18"/>
              <a:gd name="T7" fmla="*/ 15 h 17"/>
              <a:gd name="T8" fmla="*/ 18 w 18"/>
              <a:gd name="T9" fmla="*/ 5 h 17"/>
              <a:gd name="T10" fmla="*/ 13 w 18"/>
              <a:gd name="T11" fmla="*/ 0 h 17"/>
              <a:gd name="T12" fmla="*/ 0 w 18"/>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0" y="0"/>
                </a:moveTo>
                <a:cubicBezTo>
                  <a:pt x="0" y="12"/>
                  <a:pt x="0" y="12"/>
                  <a:pt x="0" y="12"/>
                </a:cubicBezTo>
                <a:cubicBezTo>
                  <a:pt x="2" y="13"/>
                  <a:pt x="4" y="15"/>
                  <a:pt x="5" y="17"/>
                </a:cubicBezTo>
                <a:cubicBezTo>
                  <a:pt x="9" y="17"/>
                  <a:pt x="13" y="16"/>
                  <a:pt x="16" y="15"/>
                </a:cubicBezTo>
                <a:cubicBezTo>
                  <a:pt x="17" y="12"/>
                  <a:pt x="18" y="9"/>
                  <a:pt x="18" y="5"/>
                </a:cubicBezTo>
                <a:cubicBezTo>
                  <a:pt x="16" y="4"/>
                  <a:pt x="14" y="2"/>
                  <a:pt x="13" y="0"/>
                </a:cubicBezTo>
                <a:lnTo>
                  <a:pt x="0" y="0"/>
                </a:ln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45" name="Rounded Rectangle 44">
            <a:extLst>
              <a:ext uri="{FF2B5EF4-FFF2-40B4-BE49-F238E27FC236}">
                <a16:creationId xmlns:a16="http://schemas.microsoft.com/office/drawing/2014/main" id="{2F213BE2-290B-B64F-8C80-77079CB69340}"/>
              </a:ext>
            </a:extLst>
          </p:cNvPr>
          <p:cNvSpPr/>
          <p:nvPr userDrawn="1"/>
        </p:nvSpPr>
        <p:spPr>
          <a:xfrm>
            <a:off x="295679" y="4732507"/>
            <a:ext cx="680484" cy="45719"/>
          </a:xfrm>
          <a:prstGeom prst="roundRect">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580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3CCDF-8C41-FF43-AC73-8525327DB8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3C7697-CD8C-164B-AC7B-9F111EAA09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A77D74-CDC1-4B40-9E8C-9AFC6AE78F0E}"/>
              </a:ext>
            </a:extLst>
          </p:cNvPr>
          <p:cNvSpPr>
            <a:spLocks noGrp="1"/>
          </p:cNvSpPr>
          <p:nvPr>
            <p:ph type="dt" sz="half" idx="10"/>
          </p:nvPr>
        </p:nvSpPr>
        <p:spPr/>
        <p:txBody>
          <a:bodyPr/>
          <a:lstStyle/>
          <a:p>
            <a:fld id="{5FC5E677-D757-B84B-9062-06271FB38B5C}" type="datetimeFigureOut">
              <a:rPr lang="en-US" smtClean="0"/>
              <a:t>8/30/2023</a:t>
            </a:fld>
            <a:endParaRPr lang="en-US"/>
          </a:p>
        </p:txBody>
      </p:sp>
      <p:sp>
        <p:nvSpPr>
          <p:cNvPr id="5" name="Footer Placeholder 4">
            <a:extLst>
              <a:ext uri="{FF2B5EF4-FFF2-40B4-BE49-F238E27FC236}">
                <a16:creationId xmlns:a16="http://schemas.microsoft.com/office/drawing/2014/main" id="{8400C8FA-47C0-414C-94BD-02C6A74765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E15160-99AD-E649-97D3-F5CB83949E4D}"/>
              </a:ext>
            </a:extLst>
          </p:cNvPr>
          <p:cNvSpPr>
            <a:spLocks noGrp="1"/>
          </p:cNvSpPr>
          <p:nvPr>
            <p:ph type="sldNum" sz="quarter" idx="12"/>
          </p:nvPr>
        </p:nvSpPr>
        <p:spPr/>
        <p:txBody>
          <a:bodyPr/>
          <a:lstStyle/>
          <a:p>
            <a:fld id="{558B7FB9-0E46-BE40-8C5F-CA56FF8CD44D}" type="slidenum">
              <a:rPr lang="en-US" smtClean="0"/>
              <a:t>‹#›</a:t>
            </a:fld>
            <a:endParaRPr lang="en-US"/>
          </a:p>
        </p:txBody>
      </p:sp>
    </p:spTree>
    <p:extLst>
      <p:ext uri="{BB962C8B-B14F-4D97-AF65-F5344CB8AC3E}">
        <p14:creationId xmlns:p14="http://schemas.microsoft.com/office/powerpoint/2010/main" val="403048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99CB9D-3B87-874A-9BB5-A498068036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C2941D-A149-CA42-A3B1-E497B82E71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EF96B-6DFE-9446-8FE0-CFB55EDDC56D}"/>
              </a:ext>
            </a:extLst>
          </p:cNvPr>
          <p:cNvSpPr>
            <a:spLocks noGrp="1"/>
          </p:cNvSpPr>
          <p:nvPr>
            <p:ph type="dt" sz="half" idx="10"/>
          </p:nvPr>
        </p:nvSpPr>
        <p:spPr/>
        <p:txBody>
          <a:bodyPr/>
          <a:lstStyle/>
          <a:p>
            <a:fld id="{5FC5E677-D757-B84B-9062-06271FB38B5C}" type="datetimeFigureOut">
              <a:rPr lang="en-US" smtClean="0"/>
              <a:t>8/30/2023</a:t>
            </a:fld>
            <a:endParaRPr lang="en-US"/>
          </a:p>
        </p:txBody>
      </p:sp>
      <p:sp>
        <p:nvSpPr>
          <p:cNvPr id="5" name="Footer Placeholder 4">
            <a:extLst>
              <a:ext uri="{FF2B5EF4-FFF2-40B4-BE49-F238E27FC236}">
                <a16:creationId xmlns:a16="http://schemas.microsoft.com/office/drawing/2014/main" id="{94209F88-AC60-3A4A-AB95-C732CE76BA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C9D7DF-1180-FA4C-BF3A-39752B019B7A}"/>
              </a:ext>
            </a:extLst>
          </p:cNvPr>
          <p:cNvSpPr>
            <a:spLocks noGrp="1"/>
          </p:cNvSpPr>
          <p:nvPr>
            <p:ph type="sldNum" sz="quarter" idx="12"/>
          </p:nvPr>
        </p:nvSpPr>
        <p:spPr/>
        <p:txBody>
          <a:bodyPr/>
          <a:lstStyle/>
          <a:p>
            <a:fld id="{558B7FB9-0E46-BE40-8C5F-CA56FF8CD44D}" type="slidenum">
              <a:rPr lang="en-US" smtClean="0"/>
              <a:t>‹#›</a:t>
            </a:fld>
            <a:endParaRPr lang="en-US"/>
          </a:p>
        </p:txBody>
      </p:sp>
    </p:spTree>
    <p:extLst>
      <p:ext uri="{BB962C8B-B14F-4D97-AF65-F5344CB8AC3E}">
        <p14:creationId xmlns:p14="http://schemas.microsoft.com/office/powerpoint/2010/main" val="2319366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8BCA9D-1D8F-D849-8209-02E6AB7909FB}"/>
              </a:ext>
            </a:extLst>
          </p:cNvPr>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22B0E4DF-9858-9B42-9B89-E7D6EAFF09BF}"/>
              </a:ext>
            </a:extLst>
          </p:cNvPr>
          <p:cNvPicPr>
            <a:picLocks noChangeAspect="1"/>
          </p:cNvPicPr>
          <p:nvPr userDrawn="1"/>
        </p:nvPicPr>
        <p:blipFill rotWithShape="1">
          <a:blip r:embed="rId2"/>
          <a:srcRect r="24229"/>
          <a:stretch/>
        </p:blipFill>
        <p:spPr>
          <a:xfrm>
            <a:off x="1889398" y="1"/>
            <a:ext cx="10302602" cy="6858000"/>
          </a:xfrm>
          <a:prstGeom prst="rect">
            <a:avLst/>
          </a:prstGeom>
        </p:spPr>
      </p:pic>
      <p:sp>
        <p:nvSpPr>
          <p:cNvPr id="8" name="Freeform 6">
            <a:extLst>
              <a:ext uri="{FF2B5EF4-FFF2-40B4-BE49-F238E27FC236}">
                <a16:creationId xmlns:a16="http://schemas.microsoft.com/office/drawing/2014/main" id="{35A29C9F-E6FF-0248-B5A0-27B8CC4E8287}"/>
              </a:ext>
            </a:extLst>
          </p:cNvPr>
          <p:cNvSpPr>
            <a:spLocks/>
          </p:cNvSpPr>
          <p:nvPr userDrawn="1"/>
        </p:nvSpPr>
        <p:spPr bwMode="auto">
          <a:xfrm>
            <a:off x="0" y="3876675"/>
            <a:ext cx="7239000" cy="2981325"/>
          </a:xfrm>
          <a:custGeom>
            <a:avLst/>
            <a:gdLst>
              <a:gd name="T0" fmla="*/ 3393 w 3393"/>
              <a:gd name="T1" fmla="*/ 1878 h 1878"/>
              <a:gd name="T2" fmla="*/ 885 w 3393"/>
              <a:gd name="T3" fmla="*/ 0 h 1878"/>
              <a:gd name="T4" fmla="*/ 0 w 3393"/>
              <a:gd name="T5" fmla="*/ 451 h 1878"/>
              <a:gd name="T6" fmla="*/ 0 w 3393"/>
              <a:gd name="T7" fmla="*/ 1878 h 1878"/>
              <a:gd name="T8" fmla="*/ 3393 w 3393"/>
              <a:gd name="T9" fmla="*/ 1878 h 1878"/>
            </a:gdLst>
            <a:ahLst/>
            <a:cxnLst>
              <a:cxn ang="0">
                <a:pos x="T0" y="T1"/>
              </a:cxn>
              <a:cxn ang="0">
                <a:pos x="T2" y="T3"/>
              </a:cxn>
              <a:cxn ang="0">
                <a:pos x="T4" y="T5"/>
              </a:cxn>
              <a:cxn ang="0">
                <a:pos x="T6" y="T7"/>
              </a:cxn>
              <a:cxn ang="0">
                <a:pos x="T8" y="T9"/>
              </a:cxn>
            </a:cxnLst>
            <a:rect l="0" t="0" r="r" b="b"/>
            <a:pathLst>
              <a:path w="3393" h="1878">
                <a:moveTo>
                  <a:pt x="3393" y="1878"/>
                </a:moveTo>
                <a:lnTo>
                  <a:pt x="885" y="0"/>
                </a:lnTo>
                <a:lnTo>
                  <a:pt x="0" y="451"/>
                </a:lnTo>
                <a:lnTo>
                  <a:pt x="0" y="1878"/>
                </a:lnTo>
                <a:lnTo>
                  <a:pt x="3393" y="1878"/>
                </a:lnTo>
                <a:close/>
              </a:path>
            </a:pathLst>
          </a:custGeom>
          <a:gradFill flip="none" rotWithShape="1">
            <a:gsLst>
              <a:gs pos="0">
                <a:srgbClr val="272425"/>
              </a:gs>
              <a:gs pos="100000">
                <a:srgbClr val="575658"/>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5">
            <a:extLst>
              <a:ext uri="{FF2B5EF4-FFF2-40B4-BE49-F238E27FC236}">
                <a16:creationId xmlns:a16="http://schemas.microsoft.com/office/drawing/2014/main" id="{DFD832B3-C108-1741-950E-83E03D63A181}"/>
              </a:ext>
            </a:extLst>
          </p:cNvPr>
          <p:cNvSpPr>
            <a:spLocks/>
          </p:cNvSpPr>
          <p:nvPr userDrawn="1"/>
        </p:nvSpPr>
        <p:spPr bwMode="auto">
          <a:xfrm>
            <a:off x="3174" y="0"/>
            <a:ext cx="12188825" cy="4592638"/>
          </a:xfrm>
          <a:custGeom>
            <a:avLst/>
            <a:gdLst>
              <a:gd name="T0" fmla="*/ 1475 w 5676"/>
              <a:gd name="T1" fmla="*/ 0 h 2893"/>
              <a:gd name="T2" fmla="*/ 0 w 5676"/>
              <a:gd name="T3" fmla="*/ 2893 h 2893"/>
              <a:gd name="T4" fmla="*/ 5676 w 5676"/>
              <a:gd name="T5" fmla="*/ 0 h 2893"/>
              <a:gd name="T6" fmla="*/ 1475 w 5676"/>
              <a:gd name="T7" fmla="*/ 0 h 2893"/>
            </a:gdLst>
            <a:ahLst/>
            <a:cxnLst>
              <a:cxn ang="0">
                <a:pos x="T0" y="T1"/>
              </a:cxn>
              <a:cxn ang="0">
                <a:pos x="T2" y="T3"/>
              </a:cxn>
              <a:cxn ang="0">
                <a:pos x="T4" y="T5"/>
              </a:cxn>
              <a:cxn ang="0">
                <a:pos x="T6" y="T7"/>
              </a:cxn>
            </a:cxnLst>
            <a:rect l="0" t="0" r="r" b="b"/>
            <a:pathLst>
              <a:path w="5676" h="2893">
                <a:moveTo>
                  <a:pt x="1475" y="0"/>
                </a:moveTo>
                <a:lnTo>
                  <a:pt x="0" y="2893"/>
                </a:lnTo>
                <a:lnTo>
                  <a:pt x="5676" y="0"/>
                </a:lnTo>
                <a:lnTo>
                  <a:pt x="1475" y="0"/>
                </a:lnTo>
                <a:close/>
              </a:path>
            </a:pathLst>
          </a:custGeom>
          <a:gradFill>
            <a:gsLst>
              <a:gs pos="0">
                <a:srgbClr val="E46F26"/>
              </a:gs>
              <a:gs pos="100000">
                <a:srgbClr val="F7941E"/>
              </a:gs>
            </a:gsLst>
            <a:lin ang="0" scaled="1"/>
          </a:gradFill>
          <a:ln>
            <a:noFill/>
          </a:ln>
        </p:spPr>
        <p:txBody>
          <a:bodyPr vert="horz" wrap="square" lIns="91440" tIns="45720" rIns="91440" bIns="45720" numCol="1" anchor="t" anchorCtr="0" compatLnSpc="1">
            <a:prstTxWarp prst="textNoShape">
              <a:avLst/>
            </a:prstTxWarp>
          </a:bodyPr>
          <a:lstStyle/>
          <a:p>
            <a:endParaRPr lang="en-US">
              <a:solidFill>
                <a:srgbClr val="F7941E"/>
              </a:solidFill>
            </a:endParaRPr>
          </a:p>
        </p:txBody>
      </p:sp>
      <p:sp>
        <p:nvSpPr>
          <p:cNvPr id="10" name="Right Triangle 9">
            <a:extLst>
              <a:ext uri="{FF2B5EF4-FFF2-40B4-BE49-F238E27FC236}">
                <a16:creationId xmlns:a16="http://schemas.microsoft.com/office/drawing/2014/main" id="{254FC41C-E611-8D45-8E9C-F4B26B7061BE}"/>
              </a:ext>
            </a:extLst>
          </p:cNvPr>
          <p:cNvSpPr/>
          <p:nvPr userDrawn="1"/>
        </p:nvSpPr>
        <p:spPr>
          <a:xfrm flipV="1">
            <a:off x="0" y="0"/>
            <a:ext cx="3492500" cy="459263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background with white text&#10;&#10;Description automatically generated with low confidence">
            <a:extLst>
              <a:ext uri="{FF2B5EF4-FFF2-40B4-BE49-F238E27FC236}">
                <a16:creationId xmlns:a16="http://schemas.microsoft.com/office/drawing/2014/main" id="{E807139B-A760-DF40-ACDD-639386EF1954}"/>
              </a:ext>
            </a:extLst>
          </p:cNvPr>
          <p:cNvPicPr>
            <a:picLocks noChangeAspect="1"/>
          </p:cNvPicPr>
          <p:nvPr userDrawn="1"/>
        </p:nvPicPr>
        <p:blipFill>
          <a:blip r:embed="rId3"/>
          <a:stretch>
            <a:fillRect/>
          </a:stretch>
        </p:blipFill>
        <p:spPr>
          <a:xfrm>
            <a:off x="224810" y="343195"/>
            <a:ext cx="2277979" cy="684711"/>
          </a:xfrm>
          <a:prstGeom prst="rect">
            <a:avLst/>
          </a:prstGeom>
        </p:spPr>
      </p:pic>
      <p:sp>
        <p:nvSpPr>
          <p:cNvPr id="12" name="Title 1">
            <a:extLst>
              <a:ext uri="{FF2B5EF4-FFF2-40B4-BE49-F238E27FC236}">
                <a16:creationId xmlns:a16="http://schemas.microsoft.com/office/drawing/2014/main" id="{1F1FEDA3-580C-C84D-8B52-09A21AF0121A}"/>
              </a:ext>
            </a:extLst>
          </p:cNvPr>
          <p:cNvSpPr txBox="1">
            <a:spLocks/>
          </p:cNvSpPr>
          <p:nvPr userDrawn="1"/>
        </p:nvSpPr>
        <p:spPr>
          <a:xfrm>
            <a:off x="434482" y="4739847"/>
            <a:ext cx="3433356" cy="12549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Roboto" panose="02000000000000000000" pitchFamily="2" charset="0"/>
                <a:ea typeface="Roboto" panose="02000000000000000000" pitchFamily="2" charset="0"/>
                <a:cs typeface="Arial Black" panose="020B0604020202020204" pitchFamily="34" charset="0"/>
              </a:defRPr>
            </a:lvl1pPr>
          </a:lstStyle>
          <a:p>
            <a:r>
              <a:rPr lang="en-US" sz="2800" dirty="0"/>
              <a:t>CLICK TO EDIT TITLE</a:t>
            </a:r>
          </a:p>
        </p:txBody>
      </p:sp>
      <p:sp>
        <p:nvSpPr>
          <p:cNvPr id="13" name="Text Placeholder 14">
            <a:extLst>
              <a:ext uri="{FF2B5EF4-FFF2-40B4-BE49-F238E27FC236}">
                <a16:creationId xmlns:a16="http://schemas.microsoft.com/office/drawing/2014/main" id="{F2FF1558-F8A1-2446-A202-FAFE5C632ACC}"/>
              </a:ext>
            </a:extLst>
          </p:cNvPr>
          <p:cNvSpPr>
            <a:spLocks noGrp="1"/>
          </p:cNvSpPr>
          <p:nvPr>
            <p:ph type="body" sz="quarter" idx="13" hasCustomPrompt="1"/>
          </p:nvPr>
        </p:nvSpPr>
        <p:spPr>
          <a:xfrm>
            <a:off x="434482" y="6258934"/>
            <a:ext cx="4109216" cy="467882"/>
          </a:xfrm>
        </p:spPr>
        <p:txBody>
          <a:bodyPr>
            <a:normAutofit/>
          </a:bodyPr>
          <a:lstStyle>
            <a:lvl1pPr marL="0" indent="0" algn="l">
              <a:buNone/>
              <a:defRPr sz="1200" b="0" strike="noStrike" spc="300">
                <a:solidFill>
                  <a:schemeClr val="bg1"/>
                </a:solidFill>
              </a:defRPr>
            </a:lvl1pPr>
          </a:lstStyle>
          <a:p>
            <a:pPr lvl="0"/>
            <a:r>
              <a:rPr lang="en-US" dirty="0"/>
              <a:t>SUBTITLE GOES HERE</a:t>
            </a:r>
          </a:p>
        </p:txBody>
      </p:sp>
      <p:sp>
        <p:nvSpPr>
          <p:cNvPr id="14" name="Rectangle 13">
            <a:extLst>
              <a:ext uri="{FF2B5EF4-FFF2-40B4-BE49-F238E27FC236}">
                <a16:creationId xmlns:a16="http://schemas.microsoft.com/office/drawing/2014/main" id="{C5433AB0-7755-1D43-9F86-2B7362DE0369}"/>
              </a:ext>
            </a:extLst>
          </p:cNvPr>
          <p:cNvSpPr/>
          <p:nvPr userDrawn="1"/>
        </p:nvSpPr>
        <p:spPr>
          <a:xfrm flipV="1">
            <a:off x="434483" y="6017232"/>
            <a:ext cx="1922606" cy="45719"/>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018958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13B3FC-5F9E-E241-B9C7-A5B4BCF18942}"/>
              </a:ext>
            </a:extLst>
          </p:cNvPr>
          <p:cNvPicPr>
            <a:picLocks noChangeAspect="1"/>
          </p:cNvPicPr>
          <p:nvPr userDrawn="1"/>
        </p:nvPicPr>
        <p:blipFill>
          <a:blip r:embed="rId2"/>
          <a:stretch>
            <a:fillRect/>
          </a:stretch>
        </p:blipFill>
        <p:spPr>
          <a:xfrm>
            <a:off x="0" y="11599"/>
            <a:ext cx="10358002" cy="6846401"/>
          </a:xfrm>
          <a:prstGeom prst="rect">
            <a:avLst/>
          </a:prstGeom>
        </p:spPr>
      </p:pic>
      <p:sp>
        <p:nvSpPr>
          <p:cNvPr id="7" name="Right Triangle 6">
            <a:extLst>
              <a:ext uri="{FF2B5EF4-FFF2-40B4-BE49-F238E27FC236}">
                <a16:creationId xmlns:a16="http://schemas.microsoft.com/office/drawing/2014/main" id="{08AA1787-B358-BC4F-AB9B-FCDE8488E21E}"/>
              </a:ext>
            </a:extLst>
          </p:cNvPr>
          <p:cNvSpPr/>
          <p:nvPr userDrawn="1"/>
        </p:nvSpPr>
        <p:spPr>
          <a:xfrm flipH="1" flipV="1">
            <a:off x="8699500" y="0"/>
            <a:ext cx="3492500" cy="459263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6">
            <a:extLst>
              <a:ext uri="{FF2B5EF4-FFF2-40B4-BE49-F238E27FC236}">
                <a16:creationId xmlns:a16="http://schemas.microsoft.com/office/drawing/2014/main" id="{812A2BC1-692C-0F4C-B43B-85FF94B191D2}"/>
              </a:ext>
            </a:extLst>
          </p:cNvPr>
          <p:cNvSpPr>
            <a:spLocks/>
          </p:cNvSpPr>
          <p:nvPr userDrawn="1"/>
        </p:nvSpPr>
        <p:spPr bwMode="auto">
          <a:xfrm flipH="1">
            <a:off x="4953000" y="3876675"/>
            <a:ext cx="7239000" cy="2981325"/>
          </a:xfrm>
          <a:custGeom>
            <a:avLst/>
            <a:gdLst>
              <a:gd name="T0" fmla="*/ 3393 w 3393"/>
              <a:gd name="T1" fmla="*/ 1878 h 1878"/>
              <a:gd name="T2" fmla="*/ 885 w 3393"/>
              <a:gd name="T3" fmla="*/ 0 h 1878"/>
              <a:gd name="T4" fmla="*/ 0 w 3393"/>
              <a:gd name="T5" fmla="*/ 451 h 1878"/>
              <a:gd name="T6" fmla="*/ 0 w 3393"/>
              <a:gd name="T7" fmla="*/ 1878 h 1878"/>
              <a:gd name="T8" fmla="*/ 3393 w 3393"/>
              <a:gd name="T9" fmla="*/ 1878 h 1878"/>
            </a:gdLst>
            <a:ahLst/>
            <a:cxnLst>
              <a:cxn ang="0">
                <a:pos x="T0" y="T1"/>
              </a:cxn>
              <a:cxn ang="0">
                <a:pos x="T2" y="T3"/>
              </a:cxn>
              <a:cxn ang="0">
                <a:pos x="T4" y="T5"/>
              </a:cxn>
              <a:cxn ang="0">
                <a:pos x="T6" y="T7"/>
              </a:cxn>
              <a:cxn ang="0">
                <a:pos x="T8" y="T9"/>
              </a:cxn>
            </a:cxnLst>
            <a:rect l="0" t="0" r="r" b="b"/>
            <a:pathLst>
              <a:path w="3393" h="1878">
                <a:moveTo>
                  <a:pt x="3393" y="1878"/>
                </a:moveTo>
                <a:lnTo>
                  <a:pt x="885" y="0"/>
                </a:lnTo>
                <a:lnTo>
                  <a:pt x="0" y="451"/>
                </a:lnTo>
                <a:lnTo>
                  <a:pt x="0" y="1878"/>
                </a:lnTo>
                <a:lnTo>
                  <a:pt x="3393" y="1878"/>
                </a:lnTo>
                <a:close/>
              </a:path>
            </a:pathLst>
          </a:custGeom>
          <a:gradFill flip="none" rotWithShape="1">
            <a:gsLst>
              <a:gs pos="0">
                <a:srgbClr val="272425"/>
              </a:gs>
              <a:gs pos="100000">
                <a:srgbClr val="575658"/>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5">
            <a:extLst>
              <a:ext uri="{FF2B5EF4-FFF2-40B4-BE49-F238E27FC236}">
                <a16:creationId xmlns:a16="http://schemas.microsoft.com/office/drawing/2014/main" id="{B1F78C4A-0355-B143-9029-C9AA6DB3AC01}"/>
              </a:ext>
            </a:extLst>
          </p:cNvPr>
          <p:cNvSpPr>
            <a:spLocks/>
          </p:cNvSpPr>
          <p:nvPr userDrawn="1"/>
        </p:nvSpPr>
        <p:spPr bwMode="auto">
          <a:xfrm flipH="1">
            <a:off x="1" y="0"/>
            <a:ext cx="12188825" cy="4592638"/>
          </a:xfrm>
          <a:custGeom>
            <a:avLst/>
            <a:gdLst>
              <a:gd name="T0" fmla="*/ 1475 w 5676"/>
              <a:gd name="T1" fmla="*/ 0 h 2893"/>
              <a:gd name="T2" fmla="*/ 0 w 5676"/>
              <a:gd name="T3" fmla="*/ 2893 h 2893"/>
              <a:gd name="T4" fmla="*/ 5676 w 5676"/>
              <a:gd name="T5" fmla="*/ 0 h 2893"/>
              <a:gd name="T6" fmla="*/ 1475 w 5676"/>
              <a:gd name="T7" fmla="*/ 0 h 2893"/>
            </a:gdLst>
            <a:ahLst/>
            <a:cxnLst>
              <a:cxn ang="0">
                <a:pos x="T0" y="T1"/>
              </a:cxn>
              <a:cxn ang="0">
                <a:pos x="T2" y="T3"/>
              </a:cxn>
              <a:cxn ang="0">
                <a:pos x="T4" y="T5"/>
              </a:cxn>
              <a:cxn ang="0">
                <a:pos x="T6" y="T7"/>
              </a:cxn>
            </a:cxnLst>
            <a:rect l="0" t="0" r="r" b="b"/>
            <a:pathLst>
              <a:path w="5676" h="2893">
                <a:moveTo>
                  <a:pt x="1475" y="0"/>
                </a:moveTo>
                <a:lnTo>
                  <a:pt x="0" y="2893"/>
                </a:lnTo>
                <a:lnTo>
                  <a:pt x="5676" y="0"/>
                </a:lnTo>
                <a:lnTo>
                  <a:pt x="1475" y="0"/>
                </a:lnTo>
                <a:close/>
              </a:path>
            </a:pathLst>
          </a:custGeom>
          <a:gradFill>
            <a:gsLst>
              <a:gs pos="0">
                <a:srgbClr val="E46F26"/>
              </a:gs>
              <a:gs pos="100000">
                <a:srgbClr val="F7941E"/>
              </a:gs>
            </a:gsLst>
            <a:lin ang="0" scaled="1"/>
          </a:gradFill>
          <a:ln>
            <a:noFill/>
          </a:ln>
        </p:spPr>
        <p:txBody>
          <a:bodyPr vert="horz" wrap="square" lIns="91440" tIns="45720" rIns="91440" bIns="45720" numCol="1" anchor="t" anchorCtr="0" compatLnSpc="1">
            <a:prstTxWarp prst="textNoShape">
              <a:avLst/>
            </a:prstTxWarp>
          </a:bodyPr>
          <a:lstStyle/>
          <a:p>
            <a:endParaRPr lang="en-US">
              <a:solidFill>
                <a:srgbClr val="F7941E"/>
              </a:solidFill>
            </a:endParaRPr>
          </a:p>
        </p:txBody>
      </p:sp>
      <p:pic>
        <p:nvPicPr>
          <p:cNvPr id="10" name="Picture 9" descr="A black background with white text&#10;&#10;Description automatically generated with low confidence">
            <a:extLst>
              <a:ext uri="{FF2B5EF4-FFF2-40B4-BE49-F238E27FC236}">
                <a16:creationId xmlns:a16="http://schemas.microsoft.com/office/drawing/2014/main" id="{4CC615DD-5938-B64A-9DB3-DAE9EC4DCA9A}"/>
              </a:ext>
            </a:extLst>
          </p:cNvPr>
          <p:cNvPicPr>
            <a:picLocks noChangeAspect="1"/>
          </p:cNvPicPr>
          <p:nvPr userDrawn="1"/>
        </p:nvPicPr>
        <p:blipFill>
          <a:blip r:embed="rId3"/>
          <a:stretch>
            <a:fillRect/>
          </a:stretch>
        </p:blipFill>
        <p:spPr>
          <a:xfrm>
            <a:off x="9776314" y="184169"/>
            <a:ext cx="2277979" cy="684711"/>
          </a:xfrm>
          <a:prstGeom prst="rect">
            <a:avLst/>
          </a:prstGeom>
        </p:spPr>
      </p:pic>
      <p:sp>
        <p:nvSpPr>
          <p:cNvPr id="11" name="Title 1">
            <a:extLst>
              <a:ext uri="{FF2B5EF4-FFF2-40B4-BE49-F238E27FC236}">
                <a16:creationId xmlns:a16="http://schemas.microsoft.com/office/drawing/2014/main" id="{C95C9243-A529-054D-BA49-4233CF171D34}"/>
              </a:ext>
            </a:extLst>
          </p:cNvPr>
          <p:cNvSpPr txBox="1">
            <a:spLocks/>
          </p:cNvSpPr>
          <p:nvPr userDrawn="1"/>
        </p:nvSpPr>
        <p:spPr>
          <a:xfrm>
            <a:off x="8485178" y="4686862"/>
            <a:ext cx="3433356" cy="12549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Roboto" panose="02000000000000000000" pitchFamily="2" charset="0"/>
                <a:ea typeface="Roboto" panose="02000000000000000000" pitchFamily="2" charset="0"/>
                <a:cs typeface="Arial Black" panose="020B0604020202020204" pitchFamily="34" charset="0"/>
              </a:defRPr>
            </a:lvl1pPr>
          </a:lstStyle>
          <a:p>
            <a:pPr algn="r"/>
            <a:r>
              <a:rPr lang="en-US" sz="2800" dirty="0">
                <a:solidFill>
                  <a:srgbClr val="F89420"/>
                </a:solidFill>
              </a:rPr>
              <a:t>CLICK TO EDIT TITLE</a:t>
            </a:r>
          </a:p>
        </p:txBody>
      </p:sp>
      <p:sp>
        <p:nvSpPr>
          <p:cNvPr id="12" name="Text Placeholder 14">
            <a:extLst>
              <a:ext uri="{FF2B5EF4-FFF2-40B4-BE49-F238E27FC236}">
                <a16:creationId xmlns:a16="http://schemas.microsoft.com/office/drawing/2014/main" id="{2406F0F5-06AD-8142-A280-B03869019954}"/>
              </a:ext>
            </a:extLst>
          </p:cNvPr>
          <p:cNvSpPr>
            <a:spLocks noGrp="1"/>
          </p:cNvSpPr>
          <p:nvPr>
            <p:ph type="body" sz="quarter" idx="13" hasCustomPrompt="1"/>
          </p:nvPr>
        </p:nvSpPr>
        <p:spPr>
          <a:xfrm>
            <a:off x="7809318" y="6205949"/>
            <a:ext cx="4067288" cy="467882"/>
          </a:xfrm>
        </p:spPr>
        <p:txBody>
          <a:bodyPr>
            <a:normAutofit/>
          </a:bodyPr>
          <a:lstStyle>
            <a:lvl1pPr marL="0" indent="0" algn="r">
              <a:buNone/>
              <a:defRPr sz="1200" b="0" strike="noStrike" spc="300">
                <a:solidFill>
                  <a:schemeClr val="bg1"/>
                </a:solidFill>
              </a:defRPr>
            </a:lvl1pPr>
          </a:lstStyle>
          <a:p>
            <a:pPr lvl="0"/>
            <a:r>
              <a:rPr lang="en-US" dirty="0"/>
              <a:t>SUBTITLE GOES HERE</a:t>
            </a:r>
          </a:p>
        </p:txBody>
      </p:sp>
      <p:sp>
        <p:nvSpPr>
          <p:cNvPr id="13" name="Rectangle 12">
            <a:extLst>
              <a:ext uri="{FF2B5EF4-FFF2-40B4-BE49-F238E27FC236}">
                <a16:creationId xmlns:a16="http://schemas.microsoft.com/office/drawing/2014/main" id="{4CA543DA-E2DA-264B-A668-8738EF143DE0}"/>
              </a:ext>
            </a:extLst>
          </p:cNvPr>
          <p:cNvSpPr/>
          <p:nvPr userDrawn="1"/>
        </p:nvSpPr>
        <p:spPr>
          <a:xfrm flipV="1">
            <a:off x="9954000" y="5896122"/>
            <a:ext cx="1922606"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52140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64814D65-6B11-AA44-98DE-A7E36477AD57}"/>
              </a:ext>
            </a:extLst>
          </p:cNvPr>
          <p:cNvSpPr>
            <a:spLocks noGrp="1"/>
          </p:cNvSpPr>
          <p:nvPr>
            <p:ph type="pic" idx="12"/>
          </p:nvPr>
        </p:nvSpPr>
        <p:spPr>
          <a:xfrm flipH="1">
            <a:off x="307" y="-72275"/>
            <a:ext cx="12256170" cy="6922341"/>
          </a:xfrm>
          <a:prstGeom prst="snip1Rect">
            <a:avLst>
              <a:gd name="adj" fmla="val 50000"/>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nip Single Corner Rectangle 6">
            <a:extLst>
              <a:ext uri="{FF2B5EF4-FFF2-40B4-BE49-F238E27FC236}">
                <a16:creationId xmlns:a16="http://schemas.microsoft.com/office/drawing/2014/main" id="{ABB1432C-8512-CD49-B7AE-DF9D0B428D0B}"/>
              </a:ext>
            </a:extLst>
          </p:cNvPr>
          <p:cNvSpPr/>
          <p:nvPr userDrawn="1"/>
        </p:nvSpPr>
        <p:spPr>
          <a:xfrm flipH="1">
            <a:off x="-64784" y="-36138"/>
            <a:ext cx="12256477" cy="6930275"/>
          </a:xfrm>
          <a:prstGeom prst="snip1Rect">
            <a:avLst>
              <a:gd name="adj" fmla="val 50000"/>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white text&#10;&#10;Description automatically generated with low confidence">
            <a:extLst>
              <a:ext uri="{FF2B5EF4-FFF2-40B4-BE49-F238E27FC236}">
                <a16:creationId xmlns:a16="http://schemas.microsoft.com/office/drawing/2014/main" id="{1CDFC926-B8D1-E345-A3E7-A6722FF82712}"/>
              </a:ext>
            </a:extLst>
          </p:cNvPr>
          <p:cNvPicPr>
            <a:picLocks noChangeAspect="1"/>
          </p:cNvPicPr>
          <p:nvPr userDrawn="1"/>
        </p:nvPicPr>
        <p:blipFill>
          <a:blip r:embed="rId2"/>
          <a:stretch>
            <a:fillRect/>
          </a:stretch>
        </p:blipFill>
        <p:spPr>
          <a:xfrm>
            <a:off x="0" y="425994"/>
            <a:ext cx="2277979" cy="684711"/>
          </a:xfrm>
          <a:prstGeom prst="rect">
            <a:avLst/>
          </a:prstGeom>
        </p:spPr>
      </p:pic>
      <p:sp>
        <p:nvSpPr>
          <p:cNvPr id="2" name="Title 1">
            <a:extLst>
              <a:ext uri="{FF2B5EF4-FFF2-40B4-BE49-F238E27FC236}">
                <a16:creationId xmlns:a16="http://schemas.microsoft.com/office/drawing/2014/main" id="{DAD38ED8-469B-3246-9BFA-8EC10D2F23A8}"/>
              </a:ext>
            </a:extLst>
          </p:cNvPr>
          <p:cNvSpPr>
            <a:spLocks noGrp="1"/>
          </p:cNvSpPr>
          <p:nvPr>
            <p:ph type="title"/>
          </p:nvPr>
        </p:nvSpPr>
        <p:spPr>
          <a:xfrm>
            <a:off x="805961" y="1736726"/>
            <a:ext cx="105156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3C44142-3647-5046-9652-1D759CD9BEB0}"/>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4CEB63-5376-5C4D-BCD6-DD412FD16B0A}"/>
              </a:ext>
            </a:extLst>
          </p:cNvPr>
          <p:cNvSpPr>
            <a:spLocks noGrp="1"/>
          </p:cNvSpPr>
          <p:nvPr>
            <p:ph type="dt" sz="half" idx="10"/>
          </p:nvPr>
        </p:nvSpPr>
        <p:spPr/>
        <p:txBody>
          <a:bodyPr/>
          <a:lstStyle/>
          <a:p>
            <a:fld id="{5FC5E677-D757-B84B-9062-06271FB38B5C}" type="datetimeFigureOut">
              <a:rPr lang="en-US" smtClean="0"/>
              <a:t>8/30/2023</a:t>
            </a:fld>
            <a:endParaRPr lang="en-US"/>
          </a:p>
        </p:txBody>
      </p:sp>
      <p:sp>
        <p:nvSpPr>
          <p:cNvPr id="5" name="Footer Placeholder 4">
            <a:extLst>
              <a:ext uri="{FF2B5EF4-FFF2-40B4-BE49-F238E27FC236}">
                <a16:creationId xmlns:a16="http://schemas.microsoft.com/office/drawing/2014/main" id="{A2369BC5-90BC-9141-B775-1BE9363DD0E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98934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Snip Single Corner Rectangle 7">
            <a:extLst>
              <a:ext uri="{FF2B5EF4-FFF2-40B4-BE49-F238E27FC236}">
                <a16:creationId xmlns:a16="http://schemas.microsoft.com/office/drawing/2014/main" id="{45BF7657-D5C6-C34D-B910-9701624068FE}"/>
              </a:ext>
            </a:extLst>
          </p:cNvPr>
          <p:cNvSpPr/>
          <p:nvPr userDrawn="1"/>
        </p:nvSpPr>
        <p:spPr>
          <a:xfrm rot="10800000" flipH="1">
            <a:off x="-48435" y="-72276"/>
            <a:ext cx="12256477" cy="6930275"/>
          </a:xfrm>
          <a:prstGeom prst="snip1Rect">
            <a:avLst>
              <a:gd name="adj" fmla="val 50000"/>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10F8A3B5-9AE1-F84F-80BE-C9E838DB3987}"/>
              </a:ext>
            </a:extLst>
          </p:cNvPr>
          <p:cNvSpPr>
            <a:spLocks noGrp="1"/>
          </p:cNvSpPr>
          <p:nvPr>
            <p:ph type="dt" sz="half" idx="10"/>
          </p:nvPr>
        </p:nvSpPr>
        <p:spPr/>
        <p:txBody>
          <a:bodyPr/>
          <a:lstStyle/>
          <a:p>
            <a:fld id="{5FC5E677-D757-B84B-9062-06271FB38B5C}" type="datetimeFigureOut">
              <a:rPr lang="en-US" smtClean="0"/>
              <a:t>8/30/2023</a:t>
            </a:fld>
            <a:endParaRPr lang="en-US"/>
          </a:p>
        </p:txBody>
      </p:sp>
      <p:sp>
        <p:nvSpPr>
          <p:cNvPr id="5" name="Footer Placeholder 4">
            <a:extLst>
              <a:ext uri="{FF2B5EF4-FFF2-40B4-BE49-F238E27FC236}">
                <a16:creationId xmlns:a16="http://schemas.microsoft.com/office/drawing/2014/main" id="{8B78567D-F5DF-014E-9FEB-605996579F92}"/>
              </a:ext>
            </a:extLst>
          </p:cNvPr>
          <p:cNvSpPr>
            <a:spLocks noGrp="1"/>
          </p:cNvSpPr>
          <p:nvPr>
            <p:ph type="ftr" sz="quarter" idx="11"/>
          </p:nvPr>
        </p:nvSpPr>
        <p:spPr/>
        <p:txBody>
          <a:bodyPr/>
          <a:lstStyle/>
          <a:p>
            <a:endParaRPr lang="en-US"/>
          </a:p>
        </p:txBody>
      </p:sp>
      <p:pic>
        <p:nvPicPr>
          <p:cNvPr id="10" name="Picture 9" descr="A black background with white text&#10;&#10;Description automatically generated with low confidence">
            <a:extLst>
              <a:ext uri="{FF2B5EF4-FFF2-40B4-BE49-F238E27FC236}">
                <a16:creationId xmlns:a16="http://schemas.microsoft.com/office/drawing/2014/main" id="{90E6F379-2DEF-E548-A121-743343B2BD5C}"/>
              </a:ext>
            </a:extLst>
          </p:cNvPr>
          <p:cNvPicPr>
            <a:picLocks noChangeAspect="1"/>
          </p:cNvPicPr>
          <p:nvPr userDrawn="1"/>
        </p:nvPicPr>
        <p:blipFill>
          <a:blip r:embed="rId2"/>
          <a:stretch>
            <a:fillRect/>
          </a:stretch>
        </p:blipFill>
        <p:spPr>
          <a:xfrm>
            <a:off x="9289531" y="6021389"/>
            <a:ext cx="2756937" cy="828675"/>
          </a:xfrm>
          <a:prstGeom prst="rect">
            <a:avLst/>
          </a:prstGeom>
        </p:spPr>
      </p:pic>
      <p:sp>
        <p:nvSpPr>
          <p:cNvPr id="2" name="Title 1">
            <a:extLst>
              <a:ext uri="{FF2B5EF4-FFF2-40B4-BE49-F238E27FC236}">
                <a16:creationId xmlns:a16="http://schemas.microsoft.com/office/drawing/2014/main" id="{4F16A1B7-5473-264A-91C3-EF917671EEE1}"/>
              </a:ext>
            </a:extLst>
          </p:cNvPr>
          <p:cNvSpPr>
            <a:spLocks noGrp="1"/>
          </p:cNvSpPr>
          <p:nvPr>
            <p:ph type="ctrTitle"/>
          </p:nvPr>
        </p:nvSpPr>
        <p:spPr>
          <a:xfrm>
            <a:off x="1524000" y="1041400"/>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BC454E1-9593-384D-BF3A-2AE82B631412}"/>
              </a:ext>
            </a:extLst>
          </p:cNvPr>
          <p:cNvSpPr>
            <a:spLocks noGrp="1"/>
          </p:cNvSpPr>
          <p:nvPr>
            <p:ph type="subTitle" idx="1"/>
          </p:nvPr>
        </p:nvSpPr>
        <p:spPr>
          <a:xfrm>
            <a:off x="1524000" y="3543299"/>
            <a:ext cx="9144000" cy="828675"/>
          </a:xfrm>
        </p:spPr>
        <p:txBody>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92681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90C7D95-FBCE-B842-9DF3-0DC26FC0DAAE}"/>
              </a:ext>
            </a:extLst>
          </p:cNvPr>
          <p:cNvGrpSpPr/>
          <p:nvPr userDrawn="1"/>
        </p:nvGrpSpPr>
        <p:grpSpPr>
          <a:xfrm>
            <a:off x="-42864" y="6304015"/>
            <a:ext cx="11106581" cy="568923"/>
            <a:chOff x="-42864" y="6304015"/>
            <a:chExt cx="11106581" cy="568923"/>
          </a:xfrm>
        </p:grpSpPr>
        <p:sp>
          <p:nvSpPr>
            <p:cNvPr id="18" name="Rectangle 17">
              <a:extLst>
                <a:ext uri="{FF2B5EF4-FFF2-40B4-BE49-F238E27FC236}">
                  <a16:creationId xmlns:a16="http://schemas.microsoft.com/office/drawing/2014/main" id="{DF01AFDC-CDD2-DE4E-A5EC-3DF31715FE5D}"/>
                </a:ext>
              </a:extLst>
            </p:cNvPr>
            <p:cNvSpPr/>
            <p:nvPr userDrawn="1"/>
          </p:nvSpPr>
          <p:spPr>
            <a:xfrm>
              <a:off x="-42864" y="6465467"/>
              <a:ext cx="10812888" cy="307843"/>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1">
              <a:extLst>
                <a:ext uri="{FF2B5EF4-FFF2-40B4-BE49-F238E27FC236}">
                  <a16:creationId xmlns:a16="http://schemas.microsoft.com/office/drawing/2014/main" id="{327494AD-7066-5745-A871-9BD935AAF0B2}"/>
                </a:ext>
              </a:extLst>
            </p:cNvPr>
            <p:cNvSpPr/>
            <p:nvPr userDrawn="1"/>
          </p:nvSpPr>
          <p:spPr>
            <a:xfrm rot="353352">
              <a:off x="10500789" y="6304015"/>
              <a:ext cx="562928" cy="568923"/>
            </a:xfrm>
            <a:custGeom>
              <a:avLst/>
              <a:gdLst>
                <a:gd name="connsiteX0" fmla="*/ 0 w 757093"/>
                <a:gd name="connsiteY0" fmla="*/ 698966 h 698966"/>
                <a:gd name="connsiteX1" fmla="*/ 378547 w 757093"/>
                <a:gd name="connsiteY1" fmla="*/ 0 h 698966"/>
                <a:gd name="connsiteX2" fmla="*/ 757093 w 757093"/>
                <a:gd name="connsiteY2" fmla="*/ 698966 h 698966"/>
                <a:gd name="connsiteX3" fmla="*/ 0 w 757093"/>
                <a:gd name="connsiteY3" fmla="*/ 698966 h 698966"/>
                <a:gd name="connsiteX0" fmla="*/ 0 w 644143"/>
                <a:gd name="connsiteY0" fmla="*/ 698966 h 698966"/>
                <a:gd name="connsiteX1" fmla="*/ 378547 w 644143"/>
                <a:gd name="connsiteY1" fmla="*/ 0 h 698966"/>
                <a:gd name="connsiteX2" fmla="*/ 644143 w 644143"/>
                <a:gd name="connsiteY2" fmla="*/ 521359 h 698966"/>
                <a:gd name="connsiteX3" fmla="*/ 0 w 644143"/>
                <a:gd name="connsiteY3" fmla="*/ 698966 h 698966"/>
                <a:gd name="connsiteX0" fmla="*/ 0 w 562928"/>
                <a:gd name="connsiteY0" fmla="*/ 568923 h 568923"/>
                <a:gd name="connsiteX1" fmla="*/ 297332 w 562928"/>
                <a:gd name="connsiteY1" fmla="*/ 0 h 568923"/>
                <a:gd name="connsiteX2" fmla="*/ 562928 w 562928"/>
                <a:gd name="connsiteY2" fmla="*/ 521359 h 568923"/>
                <a:gd name="connsiteX3" fmla="*/ 0 w 562928"/>
                <a:gd name="connsiteY3" fmla="*/ 568923 h 568923"/>
              </a:gdLst>
              <a:ahLst/>
              <a:cxnLst>
                <a:cxn ang="0">
                  <a:pos x="connsiteX0" y="connsiteY0"/>
                </a:cxn>
                <a:cxn ang="0">
                  <a:pos x="connsiteX1" y="connsiteY1"/>
                </a:cxn>
                <a:cxn ang="0">
                  <a:pos x="connsiteX2" y="connsiteY2"/>
                </a:cxn>
                <a:cxn ang="0">
                  <a:pos x="connsiteX3" y="connsiteY3"/>
                </a:cxn>
              </a:cxnLst>
              <a:rect l="l" t="t" r="r" b="b"/>
              <a:pathLst>
                <a:path w="562928" h="568923">
                  <a:moveTo>
                    <a:pt x="0" y="568923"/>
                  </a:moveTo>
                  <a:lnTo>
                    <a:pt x="297332" y="0"/>
                  </a:lnTo>
                  <a:lnTo>
                    <a:pt x="562928" y="521359"/>
                  </a:lnTo>
                  <a:lnTo>
                    <a:pt x="0" y="56892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A53A1783-22A3-3742-AC52-106AAF3AECFA}"/>
              </a:ext>
            </a:extLst>
          </p:cNvPr>
          <p:cNvSpPr/>
          <p:nvPr userDrawn="1"/>
        </p:nvSpPr>
        <p:spPr>
          <a:xfrm>
            <a:off x="-42864" y="556591"/>
            <a:ext cx="12320954" cy="884584"/>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97A558A3-8CF2-624E-BBB8-CB5392773AC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5123E2C-A46B-7248-AD7A-E87B05310D4D}"/>
              </a:ext>
            </a:extLst>
          </p:cNvPr>
          <p:cNvSpPr>
            <a:spLocks noGrp="1"/>
          </p:cNvSpPr>
          <p:nvPr>
            <p:ph idx="1"/>
          </p:nvPr>
        </p:nvSpPr>
        <p:spPr>
          <a:xfrm>
            <a:off x="635832" y="1938582"/>
            <a:ext cx="10515600" cy="4238381"/>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black background with white text&#10;&#10;Description automatically generated with low confidence">
            <a:extLst>
              <a:ext uri="{FF2B5EF4-FFF2-40B4-BE49-F238E27FC236}">
                <a16:creationId xmlns:a16="http://schemas.microsoft.com/office/drawing/2014/main" id="{0513D0A1-8423-DE45-B6E0-5153437BB485}"/>
              </a:ext>
            </a:extLst>
          </p:cNvPr>
          <p:cNvPicPr>
            <a:picLocks noChangeAspect="1"/>
          </p:cNvPicPr>
          <p:nvPr userDrawn="1"/>
        </p:nvPicPr>
        <p:blipFill>
          <a:blip r:embed="rId2"/>
          <a:stretch>
            <a:fillRect/>
          </a:stretch>
        </p:blipFill>
        <p:spPr>
          <a:xfrm>
            <a:off x="10609218" y="6428367"/>
            <a:ext cx="1322093" cy="397392"/>
          </a:xfrm>
          <a:prstGeom prst="rect">
            <a:avLst/>
          </a:prstGeom>
        </p:spPr>
      </p:pic>
    </p:spTree>
    <p:extLst>
      <p:ext uri="{BB962C8B-B14F-4D97-AF65-F5344CB8AC3E}">
        <p14:creationId xmlns:p14="http://schemas.microsoft.com/office/powerpoint/2010/main" val="1096633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22E316-BC97-9940-BD40-E6E21810AD08}"/>
              </a:ext>
            </a:extLst>
          </p:cNvPr>
          <p:cNvSpPr/>
          <p:nvPr userDrawn="1"/>
        </p:nvSpPr>
        <p:spPr>
          <a:xfrm>
            <a:off x="-42864" y="230188"/>
            <a:ext cx="4830017" cy="119925"/>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1F931E29-4ADE-A840-8A38-F4B8FE5ED293}"/>
              </a:ext>
            </a:extLst>
          </p:cNvPr>
          <p:cNvSpPr>
            <a:spLocks noGrp="1"/>
          </p:cNvSpPr>
          <p:nvPr>
            <p:ph type="title"/>
          </p:nvPr>
        </p:nvSpPr>
        <p:spPr/>
        <p:txBody>
          <a:bodyPr/>
          <a:lstStyle>
            <a:lvl1pPr>
              <a:defRPr>
                <a:solidFill>
                  <a:srgbClr val="58585A"/>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6C99E14-E875-5C4C-8C33-AC561BAEFA6C}"/>
              </a:ext>
            </a:extLst>
          </p:cNvPr>
          <p:cNvSpPr>
            <a:spLocks noGrp="1"/>
          </p:cNvSpPr>
          <p:nvPr>
            <p:ph sz="half" idx="1"/>
          </p:nvPr>
        </p:nvSpPr>
        <p:spPr>
          <a:xfrm>
            <a:off x="838200" y="1825625"/>
            <a:ext cx="105156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a:extLst>
              <a:ext uri="{FF2B5EF4-FFF2-40B4-BE49-F238E27FC236}">
                <a16:creationId xmlns:a16="http://schemas.microsoft.com/office/drawing/2014/main" id="{1FD4EADB-5768-0A45-98A4-44AF59F8758A}"/>
              </a:ext>
            </a:extLst>
          </p:cNvPr>
          <p:cNvGrpSpPr/>
          <p:nvPr userDrawn="1"/>
        </p:nvGrpSpPr>
        <p:grpSpPr>
          <a:xfrm>
            <a:off x="-42864" y="6304015"/>
            <a:ext cx="11106581" cy="568923"/>
            <a:chOff x="-42864" y="6304015"/>
            <a:chExt cx="11106581" cy="568923"/>
          </a:xfrm>
        </p:grpSpPr>
        <p:sp>
          <p:nvSpPr>
            <p:cNvPr id="11" name="Rectangle 10">
              <a:extLst>
                <a:ext uri="{FF2B5EF4-FFF2-40B4-BE49-F238E27FC236}">
                  <a16:creationId xmlns:a16="http://schemas.microsoft.com/office/drawing/2014/main" id="{30A2851F-0108-2949-B03F-DC37FE2BF919}"/>
                </a:ext>
              </a:extLst>
            </p:cNvPr>
            <p:cNvSpPr/>
            <p:nvPr userDrawn="1"/>
          </p:nvSpPr>
          <p:spPr>
            <a:xfrm>
              <a:off x="-42864" y="6465467"/>
              <a:ext cx="10812888" cy="307843"/>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787DBB75-0075-CC4F-B900-389EAC1B6F5E}"/>
                </a:ext>
              </a:extLst>
            </p:cNvPr>
            <p:cNvSpPr/>
            <p:nvPr userDrawn="1"/>
          </p:nvSpPr>
          <p:spPr>
            <a:xfrm rot="353352">
              <a:off x="10500789" y="6304015"/>
              <a:ext cx="562928" cy="568923"/>
            </a:xfrm>
            <a:custGeom>
              <a:avLst/>
              <a:gdLst>
                <a:gd name="connsiteX0" fmla="*/ 0 w 757093"/>
                <a:gd name="connsiteY0" fmla="*/ 698966 h 698966"/>
                <a:gd name="connsiteX1" fmla="*/ 378547 w 757093"/>
                <a:gd name="connsiteY1" fmla="*/ 0 h 698966"/>
                <a:gd name="connsiteX2" fmla="*/ 757093 w 757093"/>
                <a:gd name="connsiteY2" fmla="*/ 698966 h 698966"/>
                <a:gd name="connsiteX3" fmla="*/ 0 w 757093"/>
                <a:gd name="connsiteY3" fmla="*/ 698966 h 698966"/>
                <a:gd name="connsiteX0" fmla="*/ 0 w 644143"/>
                <a:gd name="connsiteY0" fmla="*/ 698966 h 698966"/>
                <a:gd name="connsiteX1" fmla="*/ 378547 w 644143"/>
                <a:gd name="connsiteY1" fmla="*/ 0 h 698966"/>
                <a:gd name="connsiteX2" fmla="*/ 644143 w 644143"/>
                <a:gd name="connsiteY2" fmla="*/ 521359 h 698966"/>
                <a:gd name="connsiteX3" fmla="*/ 0 w 644143"/>
                <a:gd name="connsiteY3" fmla="*/ 698966 h 698966"/>
                <a:gd name="connsiteX0" fmla="*/ 0 w 562928"/>
                <a:gd name="connsiteY0" fmla="*/ 568923 h 568923"/>
                <a:gd name="connsiteX1" fmla="*/ 297332 w 562928"/>
                <a:gd name="connsiteY1" fmla="*/ 0 h 568923"/>
                <a:gd name="connsiteX2" fmla="*/ 562928 w 562928"/>
                <a:gd name="connsiteY2" fmla="*/ 521359 h 568923"/>
                <a:gd name="connsiteX3" fmla="*/ 0 w 562928"/>
                <a:gd name="connsiteY3" fmla="*/ 568923 h 568923"/>
              </a:gdLst>
              <a:ahLst/>
              <a:cxnLst>
                <a:cxn ang="0">
                  <a:pos x="connsiteX0" y="connsiteY0"/>
                </a:cxn>
                <a:cxn ang="0">
                  <a:pos x="connsiteX1" y="connsiteY1"/>
                </a:cxn>
                <a:cxn ang="0">
                  <a:pos x="connsiteX2" y="connsiteY2"/>
                </a:cxn>
                <a:cxn ang="0">
                  <a:pos x="connsiteX3" y="connsiteY3"/>
                </a:cxn>
              </a:cxnLst>
              <a:rect l="l" t="t" r="r" b="b"/>
              <a:pathLst>
                <a:path w="562928" h="568923">
                  <a:moveTo>
                    <a:pt x="0" y="568923"/>
                  </a:moveTo>
                  <a:lnTo>
                    <a:pt x="297332" y="0"/>
                  </a:lnTo>
                  <a:lnTo>
                    <a:pt x="562928" y="521359"/>
                  </a:lnTo>
                  <a:lnTo>
                    <a:pt x="0" y="56892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black background with white text&#10;&#10;Description automatically generated with low confidence">
            <a:extLst>
              <a:ext uri="{FF2B5EF4-FFF2-40B4-BE49-F238E27FC236}">
                <a16:creationId xmlns:a16="http://schemas.microsoft.com/office/drawing/2014/main" id="{A9A3E65C-7C3F-DC44-B745-C4C4D85DDDEA}"/>
              </a:ext>
            </a:extLst>
          </p:cNvPr>
          <p:cNvPicPr>
            <a:picLocks noChangeAspect="1"/>
          </p:cNvPicPr>
          <p:nvPr userDrawn="1"/>
        </p:nvPicPr>
        <p:blipFill>
          <a:blip r:embed="rId2"/>
          <a:stretch>
            <a:fillRect/>
          </a:stretch>
        </p:blipFill>
        <p:spPr>
          <a:xfrm>
            <a:off x="10609218" y="6428367"/>
            <a:ext cx="1322093" cy="397392"/>
          </a:xfrm>
          <a:prstGeom prst="rect">
            <a:avLst/>
          </a:prstGeom>
        </p:spPr>
      </p:pic>
    </p:spTree>
    <p:extLst>
      <p:ext uri="{BB962C8B-B14F-4D97-AF65-F5344CB8AC3E}">
        <p14:creationId xmlns:p14="http://schemas.microsoft.com/office/powerpoint/2010/main" val="1438265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nip Single Corner Rectangle 6">
            <a:extLst>
              <a:ext uri="{FF2B5EF4-FFF2-40B4-BE49-F238E27FC236}">
                <a16:creationId xmlns:a16="http://schemas.microsoft.com/office/drawing/2014/main" id="{ABB1432C-8512-CD49-B7AE-DF9D0B428D0B}"/>
              </a:ext>
            </a:extLst>
          </p:cNvPr>
          <p:cNvSpPr/>
          <p:nvPr userDrawn="1"/>
        </p:nvSpPr>
        <p:spPr>
          <a:xfrm rot="10800000" flipH="1">
            <a:off x="-48435" y="-72276"/>
            <a:ext cx="12256477" cy="6930275"/>
          </a:xfrm>
          <a:prstGeom prst="snip1Rect">
            <a:avLst>
              <a:gd name="adj" fmla="val 50000"/>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white text&#10;&#10;Description automatically generated with low confidence">
            <a:extLst>
              <a:ext uri="{FF2B5EF4-FFF2-40B4-BE49-F238E27FC236}">
                <a16:creationId xmlns:a16="http://schemas.microsoft.com/office/drawing/2014/main" id="{1CDFC926-B8D1-E345-A3E7-A6722FF82712}"/>
              </a:ext>
            </a:extLst>
          </p:cNvPr>
          <p:cNvPicPr>
            <a:picLocks noChangeAspect="1"/>
          </p:cNvPicPr>
          <p:nvPr userDrawn="1"/>
        </p:nvPicPr>
        <p:blipFill>
          <a:blip r:embed="rId2"/>
          <a:stretch>
            <a:fillRect/>
          </a:stretch>
        </p:blipFill>
        <p:spPr>
          <a:xfrm>
            <a:off x="9289531" y="6021389"/>
            <a:ext cx="2756937" cy="828675"/>
          </a:xfrm>
          <a:prstGeom prst="rect">
            <a:avLst/>
          </a:prstGeom>
        </p:spPr>
      </p:pic>
      <p:sp>
        <p:nvSpPr>
          <p:cNvPr id="2" name="Title 1">
            <a:extLst>
              <a:ext uri="{FF2B5EF4-FFF2-40B4-BE49-F238E27FC236}">
                <a16:creationId xmlns:a16="http://schemas.microsoft.com/office/drawing/2014/main" id="{DAD38ED8-469B-3246-9BFA-8EC10D2F23A8}"/>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3C44142-3647-5046-9652-1D759CD9BEB0}"/>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4CEB63-5376-5C4D-BCD6-DD412FD16B0A}"/>
              </a:ext>
            </a:extLst>
          </p:cNvPr>
          <p:cNvSpPr>
            <a:spLocks noGrp="1"/>
          </p:cNvSpPr>
          <p:nvPr>
            <p:ph type="dt" sz="half" idx="10"/>
          </p:nvPr>
        </p:nvSpPr>
        <p:spPr/>
        <p:txBody>
          <a:bodyPr/>
          <a:lstStyle/>
          <a:p>
            <a:fld id="{5FC5E677-D757-B84B-9062-06271FB38B5C}" type="datetimeFigureOut">
              <a:rPr lang="en-US" smtClean="0"/>
              <a:t>8/30/2023</a:t>
            </a:fld>
            <a:endParaRPr lang="en-US"/>
          </a:p>
        </p:txBody>
      </p:sp>
      <p:sp>
        <p:nvSpPr>
          <p:cNvPr id="5" name="Footer Placeholder 4">
            <a:extLst>
              <a:ext uri="{FF2B5EF4-FFF2-40B4-BE49-F238E27FC236}">
                <a16:creationId xmlns:a16="http://schemas.microsoft.com/office/drawing/2014/main" id="{A2369BC5-90BC-9141-B775-1BE9363DD0E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08516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EF2A03-07C8-DB4C-99EE-4EAED35866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E138D4A-7816-CF42-AF93-BDABB975E731}"/>
              </a:ext>
            </a:extLst>
          </p:cNvPr>
          <p:cNvSpPr>
            <a:spLocks noGrp="1"/>
          </p:cNvSpPr>
          <p:nvPr>
            <p:ph type="body" idx="1"/>
          </p:nvPr>
        </p:nvSpPr>
        <p:spPr>
          <a:xfrm>
            <a:off x="838200" y="1938581"/>
            <a:ext cx="10515600" cy="42383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DFF474-9C6F-194A-B576-CDD912A88D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5FC5E677-D757-B84B-9062-06271FB38B5C}" type="datetimeFigureOut">
              <a:rPr lang="en-US" smtClean="0"/>
              <a:pPr/>
              <a:t>8/30/2023</a:t>
            </a:fld>
            <a:endParaRPr lang="en-US"/>
          </a:p>
        </p:txBody>
      </p:sp>
      <p:sp>
        <p:nvSpPr>
          <p:cNvPr id="5" name="Footer Placeholder 4">
            <a:extLst>
              <a:ext uri="{FF2B5EF4-FFF2-40B4-BE49-F238E27FC236}">
                <a16:creationId xmlns:a16="http://schemas.microsoft.com/office/drawing/2014/main" id="{CF6828EB-9356-8C47-8B29-AEFE07D45C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6B84B53B-0C92-5046-BFD0-5C317B3D2E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58B7FB9-0E46-BE40-8C5F-CA56FF8CD44D}" type="slidenum">
              <a:rPr lang="en-US" smtClean="0"/>
              <a:pPr/>
              <a:t>‹#›</a:t>
            </a:fld>
            <a:endParaRPr lang="en-US"/>
          </a:p>
        </p:txBody>
      </p:sp>
    </p:spTree>
    <p:extLst>
      <p:ext uri="{BB962C8B-B14F-4D97-AF65-F5344CB8AC3E}">
        <p14:creationId xmlns:p14="http://schemas.microsoft.com/office/powerpoint/2010/main" val="183252183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60" r:id="rId5"/>
    <p:sldLayoutId id="2147483649" r:id="rId6"/>
    <p:sldLayoutId id="2147483650" r:id="rId7"/>
    <p:sldLayoutId id="2147483663" r:id="rId8"/>
    <p:sldLayoutId id="2147483651" r:id="rId9"/>
    <p:sldLayoutId id="2147483652" r:id="rId10"/>
    <p:sldLayoutId id="2147483666" r:id="rId11"/>
    <p:sldLayoutId id="2147483662" r:id="rId12"/>
    <p:sldLayoutId id="2147483669" r:id="rId13"/>
    <p:sldLayoutId id="2147483665" r:id="rId14"/>
    <p:sldLayoutId id="2147483653" r:id="rId15"/>
    <p:sldLayoutId id="2147483667" r:id="rId16"/>
    <p:sldLayoutId id="2147483654" r:id="rId17"/>
    <p:sldLayoutId id="2147483661" r:id="rId18"/>
    <p:sldLayoutId id="2147483655" r:id="rId19"/>
    <p:sldLayoutId id="2147483668" r:id="rId20"/>
    <p:sldLayoutId id="2147483674" r:id="rId21"/>
    <p:sldLayoutId id="2147483656" r:id="rId22"/>
    <p:sldLayoutId id="2147483664" r:id="rId23"/>
    <p:sldLayoutId id="2147483657" r:id="rId24"/>
    <p:sldLayoutId id="2147483675" r:id="rId25"/>
    <p:sldLayoutId id="2147483658" r:id="rId26"/>
    <p:sldLayoutId id="2147483659" r:id="rId27"/>
  </p:sldLayoutIdLst>
  <p:txStyles>
    <p:titleStyle>
      <a:lvl1pPr algn="l" defTabSz="914400" rtl="0" eaLnBrk="1" latinLnBrk="0" hangingPunct="1">
        <a:lnSpc>
          <a:spcPct val="90000"/>
        </a:lnSpc>
        <a:spcBef>
          <a:spcPct val="0"/>
        </a:spcBef>
        <a:buNone/>
        <a:defRPr sz="4400" b="1" i="0" kern="1200">
          <a:solidFill>
            <a:schemeClr val="tx1"/>
          </a:solidFill>
          <a:latin typeface="Roboto" panose="02000000000000000000" pitchFamily="2" charset="0"/>
          <a:ea typeface="Roboto" panose="02000000000000000000" pitchFamily="2" charset="0"/>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lumMod val="25000"/>
            </a:schemeClr>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lumMod val="25000"/>
            </a:schemeClr>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hyperlink" Target="mailto:Tracey.Bryan@ns4ed.com" TargetMode="External"/><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hyperlink" Target="mailto:Trevor.Stokes@ns4ed.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outdoor, sunset, pier, beach&#10;&#10;Description automatically generated">
            <a:extLst>
              <a:ext uri="{FF2B5EF4-FFF2-40B4-BE49-F238E27FC236}">
                <a16:creationId xmlns:a16="http://schemas.microsoft.com/office/drawing/2014/main" id="{B0A9BA5E-6D17-9240-8F47-8A44E1294357}"/>
              </a:ext>
            </a:extLst>
          </p:cNvPr>
          <p:cNvPicPr>
            <a:picLocks noGrp="1" noChangeAspect="1"/>
          </p:cNvPicPr>
          <p:nvPr>
            <p:ph type="pic" sz="quarter" idx="14"/>
          </p:nvPr>
        </p:nvPicPr>
        <p:blipFill>
          <a:blip r:embed="rId2"/>
          <a:srcRect l="1504" r="1504"/>
          <a:stretch>
            <a:fillRect/>
          </a:stretch>
        </p:blipFill>
        <p:spPr/>
      </p:pic>
      <p:sp>
        <p:nvSpPr>
          <p:cNvPr id="4" name="Title 3">
            <a:extLst>
              <a:ext uri="{FF2B5EF4-FFF2-40B4-BE49-F238E27FC236}">
                <a16:creationId xmlns:a16="http://schemas.microsoft.com/office/drawing/2014/main" id="{7A1F5305-0A7B-5F44-8603-FEB8777BB50E}"/>
              </a:ext>
            </a:extLst>
          </p:cNvPr>
          <p:cNvSpPr>
            <a:spLocks noGrp="1"/>
          </p:cNvSpPr>
          <p:nvPr>
            <p:ph type="title"/>
          </p:nvPr>
        </p:nvSpPr>
        <p:spPr>
          <a:xfrm>
            <a:off x="0" y="1050899"/>
            <a:ext cx="4197905" cy="1254979"/>
          </a:xfrm>
        </p:spPr>
        <p:txBody>
          <a:bodyPr/>
          <a:lstStyle/>
          <a:p>
            <a:r>
              <a:rPr lang="en-US" dirty="0"/>
              <a:t>Veterinary Science Employer Survey</a:t>
            </a:r>
          </a:p>
        </p:txBody>
      </p:sp>
      <p:sp>
        <p:nvSpPr>
          <p:cNvPr id="2" name="Text Placeholder 1">
            <a:extLst>
              <a:ext uri="{FF2B5EF4-FFF2-40B4-BE49-F238E27FC236}">
                <a16:creationId xmlns:a16="http://schemas.microsoft.com/office/drawing/2014/main" id="{4F694ECF-5E3F-BA48-81D0-AABDD18DF776}"/>
              </a:ext>
            </a:extLst>
          </p:cNvPr>
          <p:cNvSpPr>
            <a:spLocks noGrp="1"/>
          </p:cNvSpPr>
          <p:nvPr>
            <p:ph type="body" sz="quarter" idx="13"/>
          </p:nvPr>
        </p:nvSpPr>
        <p:spPr/>
        <p:txBody>
          <a:bodyPr/>
          <a:lstStyle/>
          <a:p>
            <a:r>
              <a:rPr lang="en-US" dirty="0"/>
              <a:t>DESE Chapter 74 Frameworks</a:t>
            </a:r>
          </a:p>
        </p:txBody>
      </p:sp>
    </p:spTree>
    <p:extLst>
      <p:ext uri="{BB962C8B-B14F-4D97-AF65-F5344CB8AC3E}">
        <p14:creationId xmlns:p14="http://schemas.microsoft.com/office/powerpoint/2010/main" val="2752535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88085C-4B85-2C06-59B8-7BFD19E65161}"/>
              </a:ext>
            </a:extLst>
          </p:cNvPr>
          <p:cNvSpPr txBox="1"/>
          <p:nvPr/>
        </p:nvSpPr>
        <p:spPr>
          <a:xfrm>
            <a:off x="636104" y="500062"/>
            <a:ext cx="10853531" cy="954107"/>
          </a:xfrm>
          <a:prstGeom prst="rect">
            <a:avLst/>
          </a:prstGeom>
          <a:noFill/>
        </p:spPr>
        <p:txBody>
          <a:bodyPr wrap="square" rtlCol="0">
            <a:spAutoFit/>
          </a:bodyPr>
          <a:lstStyle/>
          <a:p>
            <a:pPr algn="ctr"/>
            <a:r>
              <a:rPr lang="en-US" sz="3200" b="1" dirty="0">
                <a:solidFill>
                  <a:srgbClr val="58585A"/>
                </a:solidFill>
              </a:rPr>
              <a:t>Employability Skills Key Finding </a:t>
            </a:r>
          </a:p>
          <a:p>
            <a:pPr algn="ctr"/>
            <a:r>
              <a:rPr lang="en-US" sz="2400" b="1" dirty="0">
                <a:solidFill>
                  <a:srgbClr val="58585A"/>
                </a:solidFill>
              </a:rPr>
              <a:t>Skill deficits reflected in how individuals contribute to the working environment</a:t>
            </a:r>
          </a:p>
        </p:txBody>
      </p:sp>
      <p:graphicFrame>
        <p:nvGraphicFramePr>
          <p:cNvPr id="2" name="Chart 1">
            <a:extLst>
              <a:ext uri="{FF2B5EF4-FFF2-40B4-BE49-F238E27FC236}">
                <a16:creationId xmlns:a16="http://schemas.microsoft.com/office/drawing/2014/main" id="{472B26D6-43F0-FD14-8D41-0ADD71D18449}"/>
              </a:ext>
            </a:extLst>
          </p:cNvPr>
          <p:cNvGraphicFramePr>
            <a:graphicFrameLocks/>
          </p:cNvGraphicFramePr>
          <p:nvPr>
            <p:extLst>
              <p:ext uri="{D42A27DB-BD31-4B8C-83A1-F6EECF244321}">
                <p14:modId xmlns:p14="http://schemas.microsoft.com/office/powerpoint/2010/main" val="4052015347"/>
              </p:ext>
            </p:extLst>
          </p:nvPr>
        </p:nvGraphicFramePr>
        <p:xfrm>
          <a:off x="808073" y="1732280"/>
          <a:ext cx="10681561" cy="43708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3335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ED2B13E-CC35-FF38-44F8-07B7BBABFC15}"/>
              </a:ext>
            </a:extLst>
          </p:cNvPr>
          <p:cNvSpPr>
            <a:spLocks noGrp="1"/>
          </p:cNvSpPr>
          <p:nvPr>
            <p:ph type="title"/>
          </p:nvPr>
        </p:nvSpPr>
        <p:spPr>
          <a:xfrm>
            <a:off x="457865" y="2624138"/>
            <a:ext cx="3932237" cy="1600200"/>
          </a:xfrm>
        </p:spPr>
        <p:txBody>
          <a:bodyPr>
            <a:normAutofit fontScale="90000"/>
          </a:bodyPr>
          <a:lstStyle/>
          <a:p>
            <a:r>
              <a:rPr lang="en-US" sz="3200" dirty="0"/>
              <a:t>Do you have any other comments on the employability skills needed by your workforce?</a:t>
            </a:r>
            <a:endParaRPr lang="en-US" dirty="0"/>
          </a:p>
        </p:txBody>
      </p:sp>
      <p:graphicFrame>
        <p:nvGraphicFramePr>
          <p:cNvPr id="2" name="Table 1">
            <a:extLst>
              <a:ext uri="{FF2B5EF4-FFF2-40B4-BE49-F238E27FC236}">
                <a16:creationId xmlns:a16="http://schemas.microsoft.com/office/drawing/2014/main" id="{320745C9-1896-8109-98C6-4EC7980F4DF2}"/>
              </a:ext>
            </a:extLst>
          </p:cNvPr>
          <p:cNvGraphicFramePr>
            <a:graphicFrameLocks noGrp="1"/>
          </p:cNvGraphicFramePr>
          <p:nvPr/>
        </p:nvGraphicFramePr>
        <p:xfrm>
          <a:off x="5218358" y="1934351"/>
          <a:ext cx="6172200" cy="2979774"/>
        </p:xfrm>
        <a:graphic>
          <a:graphicData uri="http://schemas.openxmlformats.org/drawingml/2006/table">
            <a:tbl>
              <a:tblPr firstRow="1" bandRow="1">
                <a:tableStyleId>{C083E6E3-FA7D-4D7B-A595-EF9225AFEA82}</a:tableStyleId>
              </a:tblPr>
              <a:tblGrid>
                <a:gridCol w="6172200">
                  <a:extLst>
                    <a:ext uri="{9D8B030D-6E8A-4147-A177-3AD203B41FA5}">
                      <a16:colId xmlns:a16="http://schemas.microsoft.com/office/drawing/2014/main" val="20000"/>
                    </a:ext>
                  </a:extLst>
                </a:gridCol>
              </a:tblGrid>
              <a:tr h="785789">
                <a:tc>
                  <a:txBody>
                    <a:bodyPr/>
                    <a:lstStyle/>
                    <a:p>
                      <a:r>
                        <a:rPr lang="en-US" sz="2000" b="0" dirty="0"/>
                        <a:t>High school graduates need to work harder at professionalism and maturity in the workplace.</a:t>
                      </a:r>
                    </a:p>
                  </a:txBody>
                  <a:tcPr marL="116701" marR="116701" marT="58351" marB="583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408196">
                <a:tc>
                  <a:txBody>
                    <a:bodyPr/>
                    <a:lstStyle/>
                    <a:p>
                      <a:r>
                        <a:rPr lang="en-US" sz="2000" dirty="0"/>
                        <a:t>I think the key word here is 'most'. In veterinary medicine cultural competence, interpersonal skills, positive attitude, and positive team member skills are often problematic.</a:t>
                      </a:r>
                    </a:p>
                  </a:txBody>
                  <a:tcPr marL="116701" marR="116701" marT="58351" marB="583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85789">
                <a:tc>
                  <a:txBody>
                    <a:bodyPr/>
                    <a:lstStyle/>
                    <a:p>
                      <a:r>
                        <a:rPr lang="en-US" sz="2000" dirty="0"/>
                        <a:t>So critical today and the teamwork piece is always necessary</a:t>
                      </a:r>
                    </a:p>
                  </a:txBody>
                  <a:tcPr marL="116701" marR="116701" marT="58351" marB="583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44720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88085C-4B85-2C06-59B8-7BFD19E65161}"/>
              </a:ext>
            </a:extLst>
          </p:cNvPr>
          <p:cNvSpPr txBox="1"/>
          <p:nvPr/>
        </p:nvSpPr>
        <p:spPr>
          <a:xfrm>
            <a:off x="636104" y="500062"/>
            <a:ext cx="10853531" cy="954107"/>
          </a:xfrm>
          <a:prstGeom prst="rect">
            <a:avLst/>
          </a:prstGeom>
          <a:noFill/>
        </p:spPr>
        <p:txBody>
          <a:bodyPr wrap="square" rtlCol="0">
            <a:spAutoFit/>
          </a:bodyPr>
          <a:lstStyle/>
          <a:p>
            <a:pPr algn="ctr"/>
            <a:r>
              <a:rPr lang="en-US" sz="3200" b="1" dirty="0">
                <a:solidFill>
                  <a:srgbClr val="58585A"/>
                </a:solidFill>
              </a:rPr>
              <a:t>Technology Skills Key Finding </a:t>
            </a:r>
          </a:p>
          <a:p>
            <a:pPr algn="ctr"/>
            <a:r>
              <a:rPr lang="en-US" sz="2400" b="1" dirty="0">
                <a:solidFill>
                  <a:srgbClr val="58585A"/>
                </a:solidFill>
              </a:rPr>
              <a:t>Skill deficits tied to specialized software and communications</a:t>
            </a:r>
          </a:p>
        </p:txBody>
      </p:sp>
      <p:graphicFrame>
        <p:nvGraphicFramePr>
          <p:cNvPr id="2" name="Chart 1">
            <a:extLst>
              <a:ext uri="{FF2B5EF4-FFF2-40B4-BE49-F238E27FC236}">
                <a16:creationId xmlns:a16="http://schemas.microsoft.com/office/drawing/2014/main" id="{E97B0602-B203-8483-7E97-CC065735498D}"/>
              </a:ext>
            </a:extLst>
          </p:cNvPr>
          <p:cNvGraphicFramePr>
            <a:graphicFrameLocks/>
          </p:cNvGraphicFramePr>
          <p:nvPr>
            <p:extLst>
              <p:ext uri="{D42A27DB-BD31-4B8C-83A1-F6EECF244321}">
                <p14:modId xmlns:p14="http://schemas.microsoft.com/office/powerpoint/2010/main" val="2036472082"/>
              </p:ext>
            </p:extLst>
          </p:nvPr>
        </p:nvGraphicFramePr>
        <p:xfrm>
          <a:off x="3776869" y="2057400"/>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95007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88085C-4B85-2C06-59B8-7BFD19E65161}"/>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b="1" i="0" kern="1200" dirty="0">
                <a:solidFill>
                  <a:srgbClr val="58585A"/>
                </a:solidFill>
                <a:latin typeface="Roboto" panose="02000000000000000000" pitchFamily="2" charset="0"/>
                <a:ea typeface="Roboto" panose="02000000000000000000" pitchFamily="2" charset="0"/>
                <a:cs typeface="Arial Black" panose="020B0604020202020204" pitchFamily="34" charset="0"/>
              </a:rPr>
              <a:t>Medical Tools/Devices Skills Key Finding </a:t>
            </a:r>
          </a:p>
          <a:p>
            <a:pPr algn="ctr">
              <a:lnSpc>
                <a:spcPct val="90000"/>
              </a:lnSpc>
              <a:spcBef>
                <a:spcPct val="0"/>
              </a:spcBef>
              <a:spcAft>
                <a:spcPts val="600"/>
              </a:spcAft>
            </a:pPr>
            <a:r>
              <a:rPr lang="en-US" sz="2400" b="1" i="0" kern="1200" dirty="0">
                <a:solidFill>
                  <a:srgbClr val="58585A"/>
                </a:solidFill>
                <a:latin typeface="Roboto" panose="02000000000000000000" pitchFamily="2" charset="0"/>
                <a:ea typeface="Roboto" panose="02000000000000000000" pitchFamily="2" charset="0"/>
                <a:cs typeface="Arial Black" panose="020B0604020202020204" pitchFamily="34" charset="0"/>
              </a:rPr>
              <a:t>Skill deficits in specialty equipment</a:t>
            </a:r>
          </a:p>
        </p:txBody>
      </p:sp>
      <p:graphicFrame>
        <p:nvGraphicFramePr>
          <p:cNvPr id="2" name="Chart 1">
            <a:extLst>
              <a:ext uri="{FF2B5EF4-FFF2-40B4-BE49-F238E27FC236}">
                <a16:creationId xmlns:a16="http://schemas.microsoft.com/office/drawing/2014/main" id="{95DC1FA9-AF44-0F6A-807A-11A0FE4E690E}"/>
              </a:ext>
            </a:extLst>
          </p:cNvPr>
          <p:cNvGraphicFramePr>
            <a:graphicFrameLocks/>
          </p:cNvGraphicFramePr>
          <p:nvPr>
            <p:extLst>
              <p:ext uri="{D42A27DB-BD31-4B8C-83A1-F6EECF244321}">
                <p14:modId xmlns:p14="http://schemas.microsoft.com/office/powerpoint/2010/main" val="3817771905"/>
              </p:ext>
            </p:extLst>
          </p:nvPr>
        </p:nvGraphicFramePr>
        <p:xfrm>
          <a:off x="407581" y="1765227"/>
          <a:ext cx="11376837" cy="47276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18382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88085C-4B85-2C06-59B8-7BFD19E65161}"/>
              </a:ext>
            </a:extLst>
          </p:cNvPr>
          <p:cNvSpPr txBox="1"/>
          <p:nvPr/>
        </p:nvSpPr>
        <p:spPr>
          <a:xfrm>
            <a:off x="669234" y="690562"/>
            <a:ext cx="10853531" cy="954107"/>
          </a:xfrm>
          <a:prstGeom prst="rect">
            <a:avLst/>
          </a:prstGeom>
          <a:noFill/>
        </p:spPr>
        <p:txBody>
          <a:bodyPr wrap="square" rtlCol="0">
            <a:spAutoFit/>
          </a:bodyPr>
          <a:lstStyle/>
          <a:p>
            <a:pPr algn="ctr"/>
            <a:r>
              <a:rPr lang="en-US" sz="3200" b="1" dirty="0">
                <a:solidFill>
                  <a:srgbClr val="58585A"/>
                </a:solidFill>
              </a:rPr>
              <a:t>Digital Literacy Skills Key Finding </a:t>
            </a:r>
          </a:p>
          <a:p>
            <a:pPr algn="ctr"/>
            <a:r>
              <a:rPr lang="en-US" sz="2400" b="1" dirty="0">
                <a:solidFill>
                  <a:srgbClr val="58585A"/>
                </a:solidFill>
              </a:rPr>
              <a:t>Cybersecurity is the only significant skill deficit</a:t>
            </a:r>
          </a:p>
        </p:txBody>
      </p:sp>
      <p:graphicFrame>
        <p:nvGraphicFramePr>
          <p:cNvPr id="4" name="Chart 3">
            <a:extLst>
              <a:ext uri="{FF2B5EF4-FFF2-40B4-BE49-F238E27FC236}">
                <a16:creationId xmlns:a16="http://schemas.microsoft.com/office/drawing/2014/main" id="{90A7F306-8A4D-AAB4-2647-9EE7D7F3C2BC}"/>
              </a:ext>
            </a:extLst>
          </p:cNvPr>
          <p:cNvGraphicFramePr>
            <a:graphicFrameLocks/>
          </p:cNvGraphicFramePr>
          <p:nvPr>
            <p:extLst>
              <p:ext uri="{D42A27DB-BD31-4B8C-83A1-F6EECF244321}">
                <p14:modId xmlns:p14="http://schemas.microsoft.com/office/powerpoint/2010/main" val="2498337071"/>
              </p:ext>
            </p:extLst>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46078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4772AD0-757D-B908-AF65-A4B666566979}"/>
              </a:ext>
            </a:extLst>
          </p:cNvPr>
          <p:cNvSpPr>
            <a:spLocks noGrp="1"/>
          </p:cNvSpPr>
          <p:nvPr>
            <p:ph type="title"/>
          </p:nvPr>
        </p:nvSpPr>
        <p:spPr>
          <a:xfrm>
            <a:off x="539926" y="2801815"/>
            <a:ext cx="3932237" cy="1600200"/>
          </a:xfrm>
        </p:spPr>
        <p:txBody>
          <a:bodyPr>
            <a:normAutofit fontScale="90000"/>
          </a:bodyPr>
          <a:lstStyle/>
          <a:p>
            <a:r>
              <a:rPr lang="en-US" sz="3200" dirty="0"/>
              <a:t>Are there any other digital literacy skills are required to perform job-related tasks in your business/company? Please list the skill.</a:t>
            </a:r>
            <a:endParaRPr lang="en-US" dirty="0"/>
          </a:p>
        </p:txBody>
      </p:sp>
      <p:graphicFrame>
        <p:nvGraphicFramePr>
          <p:cNvPr id="6" name="Table 5"/>
          <p:cNvGraphicFramePr>
            <a:graphicFrameLocks noGrp="1"/>
          </p:cNvGraphicFramePr>
          <p:nvPr/>
        </p:nvGraphicFramePr>
        <p:xfrm>
          <a:off x="5218357" y="1905024"/>
          <a:ext cx="6172200" cy="2496991"/>
        </p:xfrm>
        <a:graphic>
          <a:graphicData uri="http://schemas.openxmlformats.org/drawingml/2006/table">
            <a:tbl>
              <a:tblPr firstRow="1" bandRow="1">
                <a:tableStyleId>{C083E6E3-FA7D-4D7B-A595-EF9225AFEA82}</a:tableStyleId>
              </a:tblPr>
              <a:tblGrid>
                <a:gridCol w="6172200">
                  <a:extLst>
                    <a:ext uri="{9D8B030D-6E8A-4147-A177-3AD203B41FA5}">
                      <a16:colId xmlns:a16="http://schemas.microsoft.com/office/drawing/2014/main" val="20000"/>
                    </a:ext>
                  </a:extLst>
                </a:gridCol>
              </a:tblGrid>
              <a:tr h="783218">
                <a:tc>
                  <a:txBody>
                    <a:bodyPr/>
                    <a:lstStyle/>
                    <a:p>
                      <a:r>
                        <a:rPr lang="en-US" sz="2000" b="0" dirty="0"/>
                        <a:t>Accuracy, self checking, scheduling appointments and updating records</a:t>
                      </a:r>
                    </a:p>
                  </a:txBody>
                  <a:tcPr marL="116319" marR="116319" marT="58160" marB="58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713773">
                <a:tc>
                  <a:txBody>
                    <a:bodyPr/>
                    <a:lstStyle/>
                    <a:p>
                      <a:r>
                        <a:rPr lang="en-US" sz="2000" dirty="0"/>
                        <a:t>Basically, being able to learn new skills or software programs that are specific to our needs.  We have many automated machines that have their own software.  Employees need to be trained to learn our specific equipment and software use.  </a:t>
                      </a:r>
                    </a:p>
                  </a:txBody>
                  <a:tcPr marL="116319" marR="116319" marT="58160" marB="58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56707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78C0FCC-96F4-5F67-1C42-CE3723EE7238}"/>
              </a:ext>
            </a:extLst>
          </p:cNvPr>
          <p:cNvSpPr>
            <a:spLocks noGrp="1"/>
          </p:cNvSpPr>
          <p:nvPr>
            <p:ph type="title"/>
          </p:nvPr>
        </p:nvSpPr>
        <p:spPr>
          <a:xfrm>
            <a:off x="434419" y="1957754"/>
            <a:ext cx="3932237" cy="1600200"/>
          </a:xfrm>
        </p:spPr>
        <p:txBody>
          <a:bodyPr>
            <a:normAutofit fontScale="90000"/>
          </a:bodyPr>
          <a:lstStyle/>
          <a:p>
            <a:r>
              <a:rPr lang="en-US" sz="3200" dirty="0"/>
              <a:t>What medical software program does your practice use?</a:t>
            </a:r>
            <a:endParaRPr lang="en-US" dirty="0"/>
          </a:p>
        </p:txBody>
      </p:sp>
      <p:graphicFrame>
        <p:nvGraphicFramePr>
          <p:cNvPr id="6" name="Table 5"/>
          <p:cNvGraphicFramePr>
            <a:graphicFrameLocks noGrp="1"/>
          </p:cNvGraphicFramePr>
          <p:nvPr/>
        </p:nvGraphicFramePr>
        <p:xfrm>
          <a:off x="5370757" y="979039"/>
          <a:ext cx="6172200" cy="4569185"/>
        </p:xfrm>
        <a:graphic>
          <a:graphicData uri="http://schemas.openxmlformats.org/drawingml/2006/table">
            <a:tbl>
              <a:tblPr firstRow="1" bandRow="1">
                <a:tableStyleId>{8799B23B-EC83-4686-B30A-512413B5E67A}</a:tableStyleId>
              </a:tblPr>
              <a:tblGrid>
                <a:gridCol w="6172200">
                  <a:extLst>
                    <a:ext uri="{9D8B030D-6E8A-4147-A177-3AD203B41FA5}">
                      <a16:colId xmlns:a16="http://schemas.microsoft.com/office/drawing/2014/main" val="20000"/>
                    </a:ext>
                  </a:extLst>
                </a:gridCol>
              </a:tblGrid>
              <a:tr h="274331">
                <a:tc>
                  <a:txBody>
                    <a:bodyPr/>
                    <a:lstStyle/>
                    <a:p>
                      <a:r>
                        <a:rPr lang="en-US" sz="1200" b="0" dirty="0" err="1"/>
                        <a:t>DogByte</a:t>
                      </a:r>
                      <a:r>
                        <a:rPr lang="en-US" sz="1200" b="0" dirty="0"/>
                        <a:t>, Instinct</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4331">
                <a:tc>
                  <a:txBody>
                    <a:bodyPr/>
                    <a:lstStyle/>
                    <a:p>
                      <a:r>
                        <a:rPr lang="en-US" sz="1200" dirty="0" err="1"/>
                        <a:t>Idexx</a:t>
                      </a:r>
                      <a:r>
                        <a:rPr lang="en-US" sz="1200" dirty="0"/>
                        <a:t> NEO</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74331">
                <a:tc>
                  <a:txBody>
                    <a:bodyPr/>
                    <a:lstStyle/>
                    <a:p>
                      <a:r>
                        <a:rPr lang="en-US" sz="1200" dirty="0"/>
                        <a:t>cornerstone in Dedham, others in MA have Neo, </a:t>
                      </a:r>
                      <a:r>
                        <a:rPr lang="en-US" sz="1200" dirty="0" err="1"/>
                        <a:t>Avimark</a:t>
                      </a:r>
                      <a:endParaRPr lang="en-US" sz="1200" dirty="0"/>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74331">
                <a:tc>
                  <a:txBody>
                    <a:bodyPr/>
                    <a:lstStyle/>
                    <a:p>
                      <a:r>
                        <a:rPr lang="en-US" sz="1200"/>
                        <a:t>word and excel and powerpoint are used in these research settings</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74331">
                <a:tc>
                  <a:txBody>
                    <a:bodyPr/>
                    <a:lstStyle/>
                    <a:p>
                      <a:r>
                        <a:rPr lang="en-US" sz="1200"/>
                        <a:t>Insight (homegrown)</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74331">
                <a:tc>
                  <a:txBody>
                    <a:bodyPr/>
                    <a:lstStyle/>
                    <a:p>
                      <a:r>
                        <a:rPr lang="en-US" sz="1200"/>
                        <a:t>NEO</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74331">
                <a:tc>
                  <a:txBody>
                    <a:bodyPr/>
                    <a:lstStyle/>
                    <a:p>
                      <a:r>
                        <a:rPr lang="en-US" sz="1200"/>
                        <a:t>Idexx Neo</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74331">
                <a:tc>
                  <a:txBody>
                    <a:bodyPr/>
                    <a:lstStyle/>
                    <a:p>
                      <a:r>
                        <a:rPr lang="en-US" sz="1200"/>
                        <a:t>google docs &amp; cattlemax</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74331">
                <a:tc>
                  <a:txBody>
                    <a:bodyPr/>
                    <a:lstStyle/>
                    <a:p>
                      <a:r>
                        <a:rPr lang="en-US" sz="1200"/>
                        <a:t>Neo</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454220">
                <a:tc>
                  <a:txBody>
                    <a:bodyPr/>
                    <a:lstStyle/>
                    <a:p>
                      <a:r>
                        <a:rPr lang="en-US" sz="1200"/>
                        <a:t>if they have prior experiene they know how ot use vet software. if they do not they will be trained</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74331">
                <a:tc>
                  <a:txBody>
                    <a:bodyPr/>
                    <a:lstStyle/>
                    <a:p>
                      <a:r>
                        <a:rPr lang="en-US" sz="1200"/>
                        <a:t>Signature</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7738803"/>
                  </a:ext>
                </a:extLst>
              </a:tr>
              <a:tr h="274331">
                <a:tc>
                  <a:txBody>
                    <a:bodyPr/>
                    <a:lstStyle/>
                    <a:p>
                      <a:r>
                        <a:rPr lang="en-US" sz="1200"/>
                        <a:t>Ezvet </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208008"/>
                  </a:ext>
                </a:extLst>
              </a:tr>
              <a:tr h="274331">
                <a:tc>
                  <a:txBody>
                    <a:bodyPr/>
                    <a:lstStyle/>
                    <a:p>
                      <a:r>
                        <a:rPr lang="en-US" sz="1200"/>
                        <a:t>Depends on the practice. Each likely uses several.</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2563040"/>
                  </a:ext>
                </a:extLst>
              </a:tr>
              <a:tr h="274331">
                <a:tc>
                  <a:txBody>
                    <a:bodyPr/>
                    <a:lstStyle/>
                    <a:p>
                      <a:r>
                        <a:rPr lang="en-US" sz="1200"/>
                        <a:t>Neo</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5487855"/>
                  </a:ext>
                </a:extLst>
              </a:tr>
              <a:tr h="274331">
                <a:tc>
                  <a:txBody>
                    <a:bodyPr/>
                    <a:lstStyle/>
                    <a:p>
                      <a:r>
                        <a:rPr lang="en-US" sz="1200"/>
                        <a:t>WoofWare</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8919208"/>
                  </a:ext>
                </a:extLst>
              </a:tr>
              <a:tr h="274331">
                <a:tc>
                  <a:txBody>
                    <a:bodyPr/>
                    <a:lstStyle/>
                    <a:p>
                      <a:r>
                        <a:rPr lang="en-US" sz="1200" dirty="0"/>
                        <a:t>Cornerstone, Instinct, </a:t>
                      </a:r>
                      <a:r>
                        <a:rPr lang="en-US" sz="1200" dirty="0" err="1"/>
                        <a:t>VitusVet</a:t>
                      </a:r>
                      <a:endParaRPr lang="en-US" sz="1200" dirty="0"/>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6378776"/>
                  </a:ext>
                </a:extLst>
              </a:tr>
            </a:tbl>
          </a:graphicData>
        </a:graphic>
      </p:graphicFrame>
    </p:spTree>
    <p:extLst>
      <p:ext uri="{BB962C8B-B14F-4D97-AF65-F5344CB8AC3E}">
        <p14:creationId xmlns:p14="http://schemas.microsoft.com/office/powerpoint/2010/main" val="2922146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422696" y="1824038"/>
            <a:ext cx="3932237" cy="16002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500" b="1" i="0" kern="1200" dirty="0">
                <a:solidFill>
                  <a:schemeClr val="bg1"/>
                </a:solidFill>
                <a:latin typeface="Roboto" panose="02000000000000000000" pitchFamily="2" charset="0"/>
                <a:ea typeface="Roboto" panose="02000000000000000000" pitchFamily="2" charset="0"/>
                <a:cs typeface="Arial Black" panose="020B0604020202020204" pitchFamily="34" charset="0"/>
              </a:rPr>
              <a:t>What are the top five </a:t>
            </a:r>
            <a:r>
              <a:rPr lang="en-US" sz="2500" b="1" i="0" u="sng" kern="1200" dirty="0">
                <a:solidFill>
                  <a:schemeClr val="bg1"/>
                </a:solidFill>
                <a:latin typeface="Roboto" panose="02000000000000000000" pitchFamily="2" charset="0"/>
                <a:ea typeface="Roboto" panose="02000000000000000000" pitchFamily="2" charset="0"/>
                <a:cs typeface="Arial Black" panose="020B0604020202020204" pitchFamily="34" charset="0"/>
              </a:rPr>
              <a:t>skill-specific or career-specific certifications </a:t>
            </a:r>
            <a:r>
              <a:rPr lang="en-US" sz="2500" b="1" i="0" kern="1200" dirty="0">
                <a:solidFill>
                  <a:schemeClr val="bg1"/>
                </a:solidFill>
                <a:latin typeface="Roboto" panose="02000000000000000000" pitchFamily="2" charset="0"/>
                <a:ea typeface="Roboto" panose="02000000000000000000" pitchFamily="2" charset="0"/>
                <a:cs typeface="Arial Black" panose="020B0604020202020204" pitchFamily="34" charset="0"/>
              </a:rPr>
              <a:t>that your company values?</a:t>
            </a:r>
          </a:p>
        </p:txBody>
      </p:sp>
      <p:graphicFrame>
        <p:nvGraphicFramePr>
          <p:cNvPr id="6" name="Table 5"/>
          <p:cNvGraphicFramePr>
            <a:graphicFrameLocks noGrp="1"/>
          </p:cNvGraphicFramePr>
          <p:nvPr>
            <p:extLst>
              <p:ext uri="{D42A27DB-BD31-4B8C-83A1-F6EECF244321}">
                <p14:modId xmlns:p14="http://schemas.microsoft.com/office/powerpoint/2010/main" val="753321886"/>
              </p:ext>
            </p:extLst>
          </p:nvPr>
        </p:nvGraphicFramePr>
        <p:xfrm>
          <a:off x="5014320" y="970375"/>
          <a:ext cx="6786996" cy="3809601"/>
        </p:xfrm>
        <a:graphic>
          <a:graphicData uri="http://schemas.openxmlformats.org/drawingml/2006/table">
            <a:tbl>
              <a:tblPr firstRow="1" bandRow="1">
                <a:tableStyleId>{C083E6E3-FA7D-4D7B-A595-EF9225AFEA82}</a:tableStyleId>
              </a:tblPr>
              <a:tblGrid>
                <a:gridCol w="1313738">
                  <a:extLst>
                    <a:ext uri="{9D8B030D-6E8A-4147-A177-3AD203B41FA5}">
                      <a16:colId xmlns:a16="http://schemas.microsoft.com/office/drawing/2014/main" val="20000"/>
                    </a:ext>
                  </a:extLst>
                </a:gridCol>
                <a:gridCol w="1313738">
                  <a:extLst>
                    <a:ext uri="{9D8B030D-6E8A-4147-A177-3AD203B41FA5}">
                      <a16:colId xmlns:a16="http://schemas.microsoft.com/office/drawing/2014/main" val="20001"/>
                    </a:ext>
                  </a:extLst>
                </a:gridCol>
                <a:gridCol w="1478308">
                  <a:extLst>
                    <a:ext uri="{9D8B030D-6E8A-4147-A177-3AD203B41FA5}">
                      <a16:colId xmlns:a16="http://schemas.microsoft.com/office/drawing/2014/main" val="20002"/>
                    </a:ext>
                  </a:extLst>
                </a:gridCol>
                <a:gridCol w="1367474">
                  <a:extLst>
                    <a:ext uri="{9D8B030D-6E8A-4147-A177-3AD203B41FA5}">
                      <a16:colId xmlns:a16="http://schemas.microsoft.com/office/drawing/2014/main" val="20003"/>
                    </a:ext>
                  </a:extLst>
                </a:gridCol>
                <a:gridCol w="1313738">
                  <a:extLst>
                    <a:ext uri="{9D8B030D-6E8A-4147-A177-3AD203B41FA5}">
                      <a16:colId xmlns:a16="http://schemas.microsoft.com/office/drawing/2014/main" val="20004"/>
                    </a:ext>
                  </a:extLst>
                </a:gridCol>
              </a:tblGrid>
              <a:tr h="1481969">
                <a:tc>
                  <a:txBody>
                    <a:bodyPr/>
                    <a:lstStyle/>
                    <a:p>
                      <a:r>
                        <a:rPr lang="en-US" sz="1600" b="0" cap="none" spc="0" dirty="0">
                          <a:solidFill>
                            <a:schemeClr val="tx1"/>
                          </a:solidFill>
                        </a:rPr>
                        <a:t>Certified Veterinary Technician-RVT-Credential</a:t>
                      </a:r>
                      <a:r>
                        <a:rPr lang="en-US" sz="1600" b="0" cap="none" spc="0" baseline="0" dirty="0">
                          <a:solidFill>
                            <a:schemeClr val="tx1"/>
                          </a:solidFill>
                        </a:rPr>
                        <a:t> and AS degree</a:t>
                      </a:r>
                      <a:r>
                        <a:rPr lang="en-US" sz="1600" b="0" cap="none" spc="0" dirty="0">
                          <a:solidFill>
                            <a:schemeClr val="tx1"/>
                          </a:solidFill>
                        </a:rPr>
                        <a:t> (25)</a:t>
                      </a: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0" cap="none" spc="0" dirty="0">
                          <a:solidFill>
                            <a:schemeClr val="tx1"/>
                          </a:solidFill>
                        </a:rPr>
                        <a:t>Certified Veterinary Assistant (6)</a:t>
                      </a: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0" cap="none" spc="0" dirty="0">
                          <a:solidFill>
                            <a:schemeClr val="tx1"/>
                          </a:solidFill>
                        </a:rPr>
                        <a:t>Fear Free (3)</a:t>
                      </a: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cap="none" spc="0" dirty="0">
                          <a:solidFill>
                            <a:schemeClr val="tx1"/>
                          </a:solidFill>
                        </a:rPr>
                        <a:t>OSHA (2)</a:t>
                      </a:r>
                    </a:p>
                    <a:p>
                      <a:endParaRPr lang="en-US" sz="1600" b="0" cap="none" spc="0" dirty="0">
                        <a:solidFill>
                          <a:schemeClr val="tx1"/>
                        </a:solidFill>
                      </a:endParaRP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0" cap="none" spc="0" dirty="0">
                          <a:solidFill>
                            <a:schemeClr val="tx1"/>
                          </a:solidFill>
                        </a:rPr>
                        <a:t>Veterinary Technician Specialist (2)</a:t>
                      </a: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59850">
                <a:tc>
                  <a:txBody>
                    <a:bodyPr/>
                    <a:lstStyle/>
                    <a:p>
                      <a:r>
                        <a:rPr lang="en-US" sz="1600" cap="none" spc="0" dirty="0">
                          <a:solidFill>
                            <a:schemeClr val="tx1"/>
                          </a:solidFill>
                        </a:rPr>
                        <a:t>Practice Manager (2)</a:t>
                      </a: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cap="none" spc="0" dirty="0">
                          <a:solidFill>
                            <a:schemeClr val="tx1"/>
                          </a:solidFill>
                        </a:rPr>
                        <a:t>Certified Manager of Animal Resources</a:t>
                      </a: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cap="none" spc="0" dirty="0">
                          <a:solidFill>
                            <a:schemeClr val="tx1"/>
                          </a:solidFill>
                        </a:rPr>
                        <a:t>Nutrition</a:t>
                      </a: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cap="none" spc="0" dirty="0">
                          <a:solidFill>
                            <a:schemeClr val="tx1"/>
                          </a:solidFill>
                        </a:rPr>
                        <a:t>Certified Animal Welfare Administrator</a:t>
                      </a: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cap="none" spc="0" dirty="0">
                          <a:solidFill>
                            <a:schemeClr val="tx1"/>
                          </a:solidFill>
                        </a:rPr>
                        <a:t>Assistant Lab Animal Technician</a:t>
                      </a: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24483">
                <a:tc>
                  <a:txBody>
                    <a:bodyPr/>
                    <a:lstStyle/>
                    <a:p>
                      <a:r>
                        <a:rPr lang="en-US" sz="1600" cap="none" spc="0" dirty="0">
                          <a:solidFill>
                            <a:schemeClr val="tx1"/>
                          </a:solidFill>
                        </a:rPr>
                        <a:t>Customer Service Manager</a:t>
                      </a: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cap="none" spc="0" dirty="0">
                          <a:solidFill>
                            <a:schemeClr val="tx1"/>
                          </a:solidFill>
                        </a:rPr>
                        <a:t>Phlebotomy</a:t>
                      </a: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cap="none" spc="0" dirty="0">
                          <a:solidFill>
                            <a:schemeClr val="tx1"/>
                          </a:solidFill>
                        </a:rPr>
                        <a:t>Anesthesia</a:t>
                      </a:r>
                    </a:p>
                    <a:p>
                      <a:endParaRPr lang="en-US" sz="1600" cap="none" spc="0" dirty="0">
                        <a:solidFill>
                          <a:schemeClr val="tx1"/>
                        </a:solidFill>
                      </a:endParaRP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cap="none" spc="0" dirty="0">
                        <a:solidFill>
                          <a:schemeClr val="tx1"/>
                        </a:solidFill>
                      </a:endParaRP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cap="none" spc="0" dirty="0">
                        <a:solidFill>
                          <a:schemeClr val="tx1"/>
                        </a:solidFill>
                      </a:endParaRP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439025" y="1992085"/>
            <a:ext cx="3932237" cy="16002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700" b="1" i="0" kern="1200" dirty="0">
                <a:solidFill>
                  <a:schemeClr val="bg1"/>
                </a:solidFill>
                <a:latin typeface="Roboto" panose="02000000000000000000" pitchFamily="2" charset="0"/>
                <a:ea typeface="Roboto" panose="02000000000000000000" pitchFamily="2" charset="0"/>
                <a:cs typeface="Arial Black" panose="020B0604020202020204" pitchFamily="34" charset="0"/>
              </a:rPr>
              <a:t>What are the top five </a:t>
            </a:r>
            <a:r>
              <a:rPr lang="en-US" sz="2700" b="1" i="0" u="sng" kern="1200" dirty="0">
                <a:solidFill>
                  <a:schemeClr val="bg1"/>
                </a:solidFill>
                <a:latin typeface="Roboto" panose="02000000000000000000" pitchFamily="2" charset="0"/>
                <a:ea typeface="Roboto" panose="02000000000000000000" pitchFamily="2" charset="0"/>
                <a:cs typeface="Arial Black" panose="020B0604020202020204" pitchFamily="34" charset="0"/>
              </a:rPr>
              <a:t>associate (2-year) degrees </a:t>
            </a:r>
            <a:r>
              <a:rPr lang="en-US" sz="2700" b="1" i="0" kern="1200" dirty="0">
                <a:solidFill>
                  <a:schemeClr val="bg1"/>
                </a:solidFill>
                <a:latin typeface="Roboto" panose="02000000000000000000" pitchFamily="2" charset="0"/>
                <a:ea typeface="Roboto" panose="02000000000000000000" pitchFamily="2" charset="0"/>
                <a:cs typeface="Arial Black" panose="020B0604020202020204" pitchFamily="34" charset="0"/>
              </a:rPr>
              <a:t>that your company values?</a:t>
            </a:r>
          </a:p>
        </p:txBody>
      </p:sp>
      <p:graphicFrame>
        <p:nvGraphicFramePr>
          <p:cNvPr id="6" name="Table 5"/>
          <p:cNvGraphicFramePr>
            <a:graphicFrameLocks noGrp="1"/>
          </p:cNvGraphicFramePr>
          <p:nvPr>
            <p:extLst>
              <p:ext uri="{D42A27DB-BD31-4B8C-83A1-F6EECF244321}">
                <p14:modId xmlns:p14="http://schemas.microsoft.com/office/powerpoint/2010/main" val="2761266486"/>
              </p:ext>
            </p:extLst>
          </p:nvPr>
        </p:nvGraphicFramePr>
        <p:xfrm>
          <a:off x="5232174" y="1992085"/>
          <a:ext cx="6172202" cy="1825055"/>
        </p:xfrm>
        <a:graphic>
          <a:graphicData uri="http://schemas.openxmlformats.org/drawingml/2006/table">
            <a:tbl>
              <a:tblPr firstRow="1" bandRow="1">
                <a:tableStyleId>{8799B23B-EC83-4686-B30A-512413B5E67A}</a:tableStyleId>
              </a:tblPr>
              <a:tblGrid>
                <a:gridCol w="1217612">
                  <a:extLst>
                    <a:ext uri="{9D8B030D-6E8A-4147-A177-3AD203B41FA5}">
                      <a16:colId xmlns:a16="http://schemas.microsoft.com/office/drawing/2014/main" val="20000"/>
                    </a:ext>
                  </a:extLst>
                </a:gridCol>
                <a:gridCol w="1502201">
                  <a:extLst>
                    <a:ext uri="{9D8B030D-6E8A-4147-A177-3AD203B41FA5}">
                      <a16:colId xmlns:a16="http://schemas.microsoft.com/office/drawing/2014/main" val="20001"/>
                    </a:ext>
                  </a:extLst>
                </a:gridCol>
                <a:gridCol w="1441321">
                  <a:extLst>
                    <a:ext uri="{9D8B030D-6E8A-4147-A177-3AD203B41FA5}">
                      <a16:colId xmlns:a16="http://schemas.microsoft.com/office/drawing/2014/main" val="20002"/>
                    </a:ext>
                  </a:extLst>
                </a:gridCol>
                <a:gridCol w="1027671">
                  <a:extLst>
                    <a:ext uri="{9D8B030D-6E8A-4147-A177-3AD203B41FA5}">
                      <a16:colId xmlns:a16="http://schemas.microsoft.com/office/drawing/2014/main" val="20003"/>
                    </a:ext>
                  </a:extLst>
                </a:gridCol>
                <a:gridCol w="983397">
                  <a:extLst>
                    <a:ext uri="{9D8B030D-6E8A-4147-A177-3AD203B41FA5}">
                      <a16:colId xmlns:a16="http://schemas.microsoft.com/office/drawing/2014/main" val="20004"/>
                    </a:ext>
                  </a:extLst>
                </a:gridCol>
              </a:tblGrid>
              <a:tr h="490611">
                <a:tc>
                  <a:txBody>
                    <a:bodyPr/>
                    <a:lstStyle/>
                    <a:p>
                      <a:r>
                        <a:rPr lang="en-US" sz="1300" b="0" dirty="0"/>
                        <a:t>Animal  Health Care (3)</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b="0"/>
                        <a:t>Veterinary Nursing</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b="0" dirty="0"/>
                        <a:t>Marketing Related</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b="0" dirty="0"/>
                        <a:t>Fundraising Related</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dirty="0"/>
                        <a:t>Accounting/Business (2)</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90611">
                <a:tc>
                  <a:txBody>
                    <a:bodyPr/>
                    <a:lstStyle/>
                    <a:p>
                      <a:r>
                        <a:rPr lang="en-US" sz="1300" dirty="0"/>
                        <a:t>Biology (3)</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Animal Science (2)</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a:t>Fundraising related</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English or similar humanities</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general studies</a:t>
                      </a:r>
                    </a:p>
                    <a:p>
                      <a:endParaRPr lang="en-US" sz="1300" dirty="0"/>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963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animal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behavior</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Pharmacology</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Diagnostic Imaging (2)</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Education</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422696" y="2253343"/>
            <a:ext cx="3932237" cy="16002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200" b="1" i="0" kern="1200" dirty="0">
                <a:solidFill>
                  <a:schemeClr val="bg1"/>
                </a:solidFill>
                <a:latin typeface="Roboto" panose="02000000000000000000" pitchFamily="2" charset="0"/>
                <a:ea typeface="Roboto" panose="02000000000000000000" pitchFamily="2" charset="0"/>
                <a:cs typeface="Arial Black" panose="020B0604020202020204" pitchFamily="34" charset="0"/>
              </a:rPr>
              <a:t>What are the top five jobs in your company that only require </a:t>
            </a:r>
            <a:r>
              <a:rPr lang="en-US" sz="2200" b="1" i="0" u="sng" kern="1200" dirty="0">
                <a:solidFill>
                  <a:schemeClr val="bg1"/>
                </a:solidFill>
                <a:latin typeface="Roboto" panose="02000000000000000000" pitchFamily="2" charset="0"/>
                <a:ea typeface="Roboto" panose="02000000000000000000" pitchFamily="2" charset="0"/>
                <a:cs typeface="Arial Black" panose="020B0604020202020204" pitchFamily="34" charset="0"/>
              </a:rPr>
              <a:t>a high school diploma </a:t>
            </a:r>
            <a:r>
              <a:rPr lang="en-US" sz="2200" b="1" i="0" kern="1200" dirty="0">
                <a:solidFill>
                  <a:schemeClr val="bg1"/>
                </a:solidFill>
                <a:latin typeface="Roboto" panose="02000000000000000000" pitchFamily="2" charset="0"/>
                <a:ea typeface="Roboto" panose="02000000000000000000" pitchFamily="2" charset="0"/>
                <a:cs typeface="Arial Black" panose="020B0604020202020204" pitchFamily="34" charset="0"/>
              </a:rPr>
              <a:t>as a requirement for employment?</a:t>
            </a:r>
          </a:p>
        </p:txBody>
      </p:sp>
      <p:graphicFrame>
        <p:nvGraphicFramePr>
          <p:cNvPr id="6" name="Table 5"/>
          <p:cNvGraphicFramePr>
            <a:graphicFrameLocks noGrp="1"/>
          </p:cNvGraphicFramePr>
          <p:nvPr>
            <p:extLst>
              <p:ext uri="{D42A27DB-BD31-4B8C-83A1-F6EECF244321}">
                <p14:modId xmlns:p14="http://schemas.microsoft.com/office/powerpoint/2010/main" val="843179589"/>
              </p:ext>
            </p:extLst>
          </p:nvPr>
        </p:nvGraphicFramePr>
        <p:xfrm>
          <a:off x="5253526" y="2034494"/>
          <a:ext cx="6172203" cy="2037898"/>
        </p:xfrm>
        <a:graphic>
          <a:graphicData uri="http://schemas.openxmlformats.org/drawingml/2006/table">
            <a:tbl>
              <a:tblPr firstRow="1" bandRow="1">
                <a:tableStyleId>{C083E6E3-FA7D-4D7B-A595-EF9225AFEA82}</a:tableStyleId>
              </a:tblPr>
              <a:tblGrid>
                <a:gridCol w="1224952">
                  <a:extLst>
                    <a:ext uri="{9D8B030D-6E8A-4147-A177-3AD203B41FA5}">
                      <a16:colId xmlns:a16="http://schemas.microsoft.com/office/drawing/2014/main" val="20000"/>
                    </a:ext>
                  </a:extLst>
                </a:gridCol>
                <a:gridCol w="1228152">
                  <a:extLst>
                    <a:ext uri="{9D8B030D-6E8A-4147-A177-3AD203B41FA5}">
                      <a16:colId xmlns:a16="http://schemas.microsoft.com/office/drawing/2014/main" val="20001"/>
                    </a:ext>
                  </a:extLst>
                </a:gridCol>
                <a:gridCol w="1202046">
                  <a:extLst>
                    <a:ext uri="{9D8B030D-6E8A-4147-A177-3AD203B41FA5}">
                      <a16:colId xmlns:a16="http://schemas.microsoft.com/office/drawing/2014/main" val="20002"/>
                    </a:ext>
                  </a:extLst>
                </a:gridCol>
                <a:gridCol w="1262343">
                  <a:extLst>
                    <a:ext uri="{9D8B030D-6E8A-4147-A177-3AD203B41FA5}">
                      <a16:colId xmlns:a16="http://schemas.microsoft.com/office/drawing/2014/main" val="20003"/>
                    </a:ext>
                  </a:extLst>
                </a:gridCol>
                <a:gridCol w="1254710">
                  <a:extLst>
                    <a:ext uri="{9D8B030D-6E8A-4147-A177-3AD203B41FA5}">
                      <a16:colId xmlns:a16="http://schemas.microsoft.com/office/drawing/2014/main" val="20004"/>
                    </a:ext>
                  </a:extLst>
                </a:gridCol>
              </a:tblGrid>
              <a:tr h="4432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Veterinary Assistant (7)</a:t>
                      </a:r>
                    </a:p>
                    <a:p>
                      <a:endParaRPr lang="en-US" sz="1200" b="0" dirty="0"/>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t>Customer Service/ Receptionist (11)</a:t>
                      </a:r>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kennel assistant/ worker (8)</a:t>
                      </a:r>
                    </a:p>
                    <a:p>
                      <a:endParaRPr lang="en-US" sz="1200" b="0" dirty="0"/>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Animal Care</a:t>
                      </a:r>
                    </a:p>
                    <a:p>
                      <a:r>
                        <a:rPr lang="en-US" sz="1200" b="0" dirty="0"/>
                        <a:t>Giver (4)</a:t>
                      </a:r>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t>Technician/Tech Assistant (7)</a:t>
                      </a:r>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432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Inventory Control</a:t>
                      </a:r>
                    </a:p>
                    <a:p>
                      <a:endParaRPr lang="en-US" sz="1200" dirty="0"/>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general lab assistant</a:t>
                      </a:r>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Hospital Assistant (HA)</a:t>
                      </a:r>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Maintenance</a:t>
                      </a:r>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Volunteer Coordinator</a:t>
                      </a:r>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432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Client Service Representative (CSR)</a:t>
                      </a:r>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Administration (referral coordinator, client service coordinator)</a:t>
                      </a:r>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6F9B-E795-D58E-28B1-DF759D87AF11}"/>
              </a:ext>
            </a:extLst>
          </p:cNvPr>
          <p:cNvSpPr>
            <a:spLocks noGrp="1"/>
          </p:cNvSpPr>
          <p:nvPr>
            <p:ph type="title"/>
          </p:nvPr>
        </p:nvSpPr>
        <p:spPr/>
        <p:txBody>
          <a:bodyPr/>
          <a:lstStyle/>
          <a:p>
            <a:r>
              <a:rPr lang="en-US" dirty="0"/>
              <a:t>Employer Survey Findings</a:t>
            </a:r>
          </a:p>
        </p:txBody>
      </p:sp>
    </p:spTree>
    <p:extLst>
      <p:ext uri="{BB962C8B-B14F-4D97-AF65-F5344CB8AC3E}">
        <p14:creationId xmlns:p14="http://schemas.microsoft.com/office/powerpoint/2010/main" val="2451548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BEA33DA-3F0D-8C43-5755-7B7251C7B39C}"/>
              </a:ext>
            </a:extLst>
          </p:cNvPr>
          <p:cNvSpPr>
            <a:spLocks noGrp="1"/>
          </p:cNvSpPr>
          <p:nvPr>
            <p:ph type="title"/>
          </p:nvPr>
        </p:nvSpPr>
        <p:spPr>
          <a:xfrm>
            <a:off x="838200" y="728540"/>
            <a:ext cx="10515600" cy="1325563"/>
          </a:xfrm>
        </p:spPr>
        <p:txBody>
          <a:bodyPr>
            <a:noAutofit/>
          </a:bodyPr>
          <a:lstStyle/>
          <a:p>
            <a:r>
              <a:rPr lang="en-US" sz="2800" dirty="0"/>
              <a:t>When hiring new employees, are there any other types of degrees, credentials, or experiences indicate that an individual has obtained the necessary knowledge and skills for successful job performance? </a:t>
            </a:r>
          </a:p>
        </p:txBody>
      </p:sp>
      <p:graphicFrame>
        <p:nvGraphicFramePr>
          <p:cNvPr id="6" name="Table 5"/>
          <p:cNvGraphicFramePr>
            <a:graphicFrameLocks noGrp="1"/>
          </p:cNvGraphicFramePr>
          <p:nvPr>
            <p:extLst>
              <p:ext uri="{D42A27DB-BD31-4B8C-83A1-F6EECF244321}">
                <p14:modId xmlns:p14="http://schemas.microsoft.com/office/powerpoint/2010/main" val="4259331673"/>
              </p:ext>
            </p:extLst>
          </p:nvPr>
        </p:nvGraphicFramePr>
        <p:xfrm>
          <a:off x="838200" y="2629080"/>
          <a:ext cx="10515600" cy="2267522"/>
        </p:xfrm>
        <a:graphic>
          <a:graphicData uri="http://schemas.openxmlformats.org/drawingml/2006/table">
            <a:tbl>
              <a:tblPr firstRow="1" bandRow="1">
                <a:tableStyleId>{C083E6E3-FA7D-4D7B-A595-EF9225AFEA82}</a:tableStyleId>
              </a:tblPr>
              <a:tblGrid>
                <a:gridCol w="10515600">
                  <a:extLst>
                    <a:ext uri="{9D8B030D-6E8A-4147-A177-3AD203B41FA5}">
                      <a16:colId xmlns:a16="http://schemas.microsoft.com/office/drawing/2014/main" val="20000"/>
                    </a:ext>
                  </a:extLst>
                </a:gridCol>
              </a:tblGrid>
              <a:tr h="359270">
                <a:tc>
                  <a:txBody>
                    <a:bodyPr/>
                    <a:lstStyle/>
                    <a:p>
                      <a:r>
                        <a:rPr lang="en-US" sz="1500" b="0" dirty="0"/>
                        <a:t>undergraduate degree in any field is minimum requirement with interest in education</a:t>
                      </a:r>
                    </a:p>
                  </a:txBody>
                  <a:tcPr marL="88345" marR="88345" marT="44172" marB="44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94856">
                <a:tc>
                  <a:txBody>
                    <a:bodyPr/>
                    <a:lstStyle/>
                    <a:p>
                      <a:r>
                        <a:rPr lang="en-US" sz="1500" dirty="0"/>
                        <a:t>internships, volunteer experience, general work experience involving responsibility and maturity, specialized certification</a:t>
                      </a:r>
                    </a:p>
                  </a:txBody>
                  <a:tcPr marL="88345" marR="88345" marT="44172" marB="44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59270">
                <a:tc>
                  <a:txBody>
                    <a:bodyPr/>
                    <a:lstStyle/>
                    <a:p>
                      <a:r>
                        <a:rPr lang="en-US" sz="1500" dirty="0"/>
                        <a:t>Too many to list.  The industry has 100's of CE or certificates.  We value Fear Free &amp; CVA for HS Students.</a:t>
                      </a:r>
                    </a:p>
                  </a:txBody>
                  <a:tcPr marL="88345" marR="88345" marT="44172" marB="44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94856">
                <a:tc>
                  <a:txBody>
                    <a:bodyPr/>
                    <a:lstStyle/>
                    <a:p>
                      <a:r>
                        <a:rPr lang="en-US" sz="1500" dirty="0"/>
                        <a:t>There are some positions in facilities management, or with corporate work, that would include things like HR certifications, IT certifications, management certifications, talent acquisition certifications.</a:t>
                      </a:r>
                    </a:p>
                  </a:txBody>
                  <a:tcPr marL="88345" marR="88345" marT="44172" marB="44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59270">
                <a:tc>
                  <a:txBody>
                    <a:bodyPr/>
                    <a:lstStyle/>
                    <a:p>
                      <a:r>
                        <a:rPr lang="en-US" sz="1500" dirty="0"/>
                        <a:t>Prior experience working with youth</a:t>
                      </a:r>
                    </a:p>
                  </a:txBody>
                  <a:tcPr marL="88345" marR="88345" marT="44172" marB="44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413324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i="0" kern="1200">
                <a:solidFill>
                  <a:srgbClr val="58585A"/>
                </a:solidFill>
                <a:latin typeface="Roboto" panose="02000000000000000000" pitchFamily="2" charset="0"/>
                <a:ea typeface="Roboto" panose="02000000000000000000" pitchFamily="2" charset="0"/>
                <a:cs typeface="Arial Black" panose="020B0604020202020204" pitchFamily="34" charset="0"/>
              </a:rPr>
              <a:t>Do you offer work-based learning opportunities for students in your business? If so, please identify all that apply.</a:t>
            </a:r>
          </a:p>
        </p:txBody>
      </p:sp>
      <p:pic>
        <p:nvPicPr>
          <p:cNvPr id="3" name="Object 2"/>
          <p:cNvPicPr>
            <a:picLocks noChangeAspect="1"/>
          </p:cNvPicPr>
          <p:nvPr/>
        </p:nvPicPr>
        <p:blipFill>
          <a:blip r:embed="rId2" cstate="print"/>
          <a:stretch>
            <a:fillRect/>
          </a:stretch>
        </p:blipFill>
        <p:spPr>
          <a:xfrm>
            <a:off x="2614929" y="1825625"/>
            <a:ext cx="6962141" cy="4351338"/>
          </a:xfrm>
          <a:prstGeom prst="rect">
            <a:avLst/>
          </a:prstGeom>
          <a:noFill/>
        </p:spPr>
      </p:pic>
    </p:spTree>
    <p:extLst>
      <p:ext uri="{BB962C8B-B14F-4D97-AF65-F5344CB8AC3E}">
        <p14:creationId xmlns:p14="http://schemas.microsoft.com/office/powerpoint/2010/main" val="2784611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E3EA5BA-A090-2BFF-EDF9-5300D19A9B82}"/>
              </a:ext>
            </a:extLst>
          </p:cNvPr>
          <p:cNvSpPr>
            <a:spLocks noGrp="1"/>
          </p:cNvSpPr>
          <p:nvPr>
            <p:ph type="title"/>
          </p:nvPr>
        </p:nvSpPr>
        <p:spPr>
          <a:xfrm>
            <a:off x="364081" y="3587261"/>
            <a:ext cx="3932237" cy="1600200"/>
          </a:xfrm>
        </p:spPr>
        <p:txBody>
          <a:bodyPr>
            <a:normAutofit fontScale="90000"/>
          </a:bodyPr>
          <a:lstStyle/>
          <a:p>
            <a:r>
              <a:rPr lang="en-US" sz="3200" dirty="0"/>
              <a:t>Please use the space below to provide additional comments that you believe could assist our local and state educators in maximizing their knowledge and relationships to help better meet the needs of local employers.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284552213"/>
              </p:ext>
            </p:extLst>
          </p:nvPr>
        </p:nvGraphicFramePr>
        <p:xfrm>
          <a:off x="5382480" y="889446"/>
          <a:ext cx="6172200" cy="5079108"/>
        </p:xfrm>
        <a:graphic>
          <a:graphicData uri="http://schemas.openxmlformats.org/drawingml/2006/table">
            <a:tbl>
              <a:tblPr firstRow="1" bandRow="1">
                <a:tableStyleId>{C083E6E3-FA7D-4D7B-A595-EF9225AFEA82}</a:tableStyleId>
              </a:tblPr>
              <a:tblGrid>
                <a:gridCol w="6172200">
                  <a:extLst>
                    <a:ext uri="{9D8B030D-6E8A-4147-A177-3AD203B41FA5}">
                      <a16:colId xmlns:a16="http://schemas.microsoft.com/office/drawing/2014/main" val="20000"/>
                    </a:ext>
                  </a:extLst>
                </a:gridCol>
              </a:tblGrid>
              <a:tr h="633902">
                <a:tc>
                  <a:txBody>
                    <a:bodyPr/>
                    <a:lstStyle/>
                    <a:p>
                      <a:r>
                        <a:rPr lang="en-US" sz="1600" b="0" dirty="0"/>
                        <a:t>With the rise of minimum wage, the lower end jobs have become highly competitive.  </a:t>
                      </a:r>
                      <a:r>
                        <a:rPr lang="en-US" sz="1600" b="0" dirty="0">
                          <a:highlight>
                            <a:srgbClr val="FFFF00"/>
                          </a:highlight>
                        </a:rPr>
                        <a:t>Previous experience, specialized training in the field or other advanced skill sets </a:t>
                      </a:r>
                      <a:r>
                        <a:rPr lang="en-US" sz="1600" b="0" dirty="0"/>
                        <a:t>will help a candidate to be hired over other candidates.</a:t>
                      </a:r>
                    </a:p>
                  </a:txBody>
                  <a:tcPr marL="67436" marR="67436" marT="33718" marB="33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73392">
                <a:tc>
                  <a:txBody>
                    <a:bodyPr/>
                    <a:lstStyle/>
                    <a:p>
                      <a:r>
                        <a:rPr lang="en-US" sz="1600" dirty="0"/>
                        <a:t>As noted earlier, the </a:t>
                      </a:r>
                      <a:r>
                        <a:rPr lang="en-US" sz="1600" dirty="0">
                          <a:highlight>
                            <a:srgbClr val="FFFF00"/>
                          </a:highlight>
                        </a:rPr>
                        <a:t>maturity, professionalism, patience, high quality communication skills and a willingness to grow and develop in the job, and understand the value of opportunities offered</a:t>
                      </a:r>
                      <a:r>
                        <a:rPr lang="en-US" sz="1600" dirty="0"/>
                        <a:t>, are really important.  Book learning and good grades are really helpful but each individual must develop a sense of self, true honesty, an open mind to the unique characteristics of each workplace, how opportunities present themselves, and how to behave safely and with empathy in the workplace. </a:t>
                      </a:r>
                    </a:p>
                  </a:txBody>
                  <a:tcPr marL="67436" marR="67436" marT="33718" marB="33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73392">
                <a:tc>
                  <a:txBody>
                    <a:bodyPr/>
                    <a:lstStyle/>
                    <a:p>
                      <a:r>
                        <a:rPr lang="en-US" sz="1600" dirty="0"/>
                        <a:t>Veterinary assisting is not recognized under the Veterinary practice act in Massachusetts.  Only Veterinarians are recognized.  Veterinary Technicians (degreed and credentialed technicians) have been fighting for recognition for years. Veterinary assisting is a stepping stone or introduction to the field of veterinary medicine.  It currently does not require prior education or a certificate or degree, but Vet assistants do require training to work safely around animals and in Veterinary medicine.</a:t>
                      </a:r>
                    </a:p>
                  </a:txBody>
                  <a:tcPr marL="67436" marR="67436" marT="33718" marB="33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78140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E3EA5BA-A090-2BFF-EDF9-5300D19A9B82}"/>
              </a:ext>
            </a:extLst>
          </p:cNvPr>
          <p:cNvSpPr>
            <a:spLocks noGrp="1"/>
          </p:cNvSpPr>
          <p:nvPr>
            <p:ph type="title"/>
          </p:nvPr>
        </p:nvSpPr>
        <p:spPr>
          <a:xfrm>
            <a:off x="364081" y="3587261"/>
            <a:ext cx="3932237" cy="1600200"/>
          </a:xfrm>
        </p:spPr>
        <p:txBody>
          <a:bodyPr>
            <a:normAutofit fontScale="90000"/>
          </a:bodyPr>
          <a:lstStyle/>
          <a:p>
            <a:r>
              <a:rPr lang="en-US" sz="3200" dirty="0"/>
              <a:t>Please use the space below to provide additional comments that you believe could assist our local and state educators in maximizing their knowledge and relationships to help better meet the needs of local employers.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752548545"/>
              </p:ext>
            </p:extLst>
          </p:nvPr>
        </p:nvGraphicFramePr>
        <p:xfrm>
          <a:off x="5394203" y="1701018"/>
          <a:ext cx="6172200" cy="2956560"/>
        </p:xfrm>
        <a:graphic>
          <a:graphicData uri="http://schemas.openxmlformats.org/drawingml/2006/table">
            <a:tbl>
              <a:tblPr firstRow="1" bandRow="1">
                <a:tableStyleId>{C083E6E3-FA7D-4D7B-A595-EF9225AFEA82}</a:tableStyleId>
              </a:tblPr>
              <a:tblGrid>
                <a:gridCol w="6172200">
                  <a:extLst>
                    <a:ext uri="{9D8B030D-6E8A-4147-A177-3AD203B41FA5}">
                      <a16:colId xmlns:a16="http://schemas.microsoft.com/office/drawing/2014/main" val="20000"/>
                    </a:ext>
                  </a:extLst>
                </a:gridCol>
              </a:tblGrid>
              <a:tr h="633902">
                <a:tc>
                  <a:txBody>
                    <a:bodyPr/>
                    <a:lstStyle/>
                    <a:p>
                      <a:r>
                        <a:rPr lang="en-US" sz="1600" b="0" dirty="0"/>
                        <a:t>We need your students badly in our industry which is facing </a:t>
                      </a:r>
                      <a:r>
                        <a:rPr lang="en-US" sz="1600" b="0" dirty="0">
                          <a:highlight>
                            <a:srgbClr val="FFFF00"/>
                          </a:highlight>
                        </a:rPr>
                        <a:t>critical shortages of nearly all positions </a:t>
                      </a:r>
                      <a:r>
                        <a:rPr lang="en-US" sz="1600" b="0" dirty="0"/>
                        <a:t>so thank you for doing this important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13732">
                <a:tc>
                  <a:txBody>
                    <a:bodyPr/>
                    <a:lstStyle/>
                    <a:p>
                      <a:r>
                        <a:rPr lang="en-US" sz="1600" dirty="0"/>
                        <a:t>There is </a:t>
                      </a:r>
                      <a:r>
                        <a:rPr lang="en-US" sz="1600" dirty="0">
                          <a:highlight>
                            <a:srgbClr val="FFFF00"/>
                          </a:highlight>
                        </a:rPr>
                        <a:t>tremendous shortage of veterinary technicians and veterinarians throughout the northeast and most of the country</a:t>
                      </a:r>
                      <a:r>
                        <a:rPr lang="en-US" sz="1600" dirty="0"/>
                        <a:t>.  There are currently many jobs available.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173392">
                <a:tc>
                  <a:txBody>
                    <a:bodyPr/>
                    <a:lstStyle/>
                    <a:p>
                      <a:r>
                        <a:rPr lang="en-US" sz="1600" dirty="0"/>
                        <a:t>We are looking for students with </a:t>
                      </a:r>
                      <a:r>
                        <a:rPr lang="en-US" sz="1600" dirty="0">
                          <a:highlight>
                            <a:srgbClr val="FFFF00"/>
                          </a:highlight>
                        </a:rPr>
                        <a:t>drive and initiative - who are critical thinkers</a:t>
                      </a:r>
                      <a:r>
                        <a:rPr lang="en-US" sz="1600" dirty="0"/>
                        <a:t>.  Someone who understands the basics of </a:t>
                      </a:r>
                      <a:r>
                        <a:rPr lang="en-US" sz="1600" dirty="0">
                          <a:highlight>
                            <a:srgbClr val="FFFF00"/>
                          </a:highlight>
                        </a:rPr>
                        <a:t>medical terminology, animal handling/restraint, disinfection safety, and the willingness to learn</a:t>
                      </a:r>
                      <a:r>
                        <a:rPr lang="en-US" sz="1600" dirty="0"/>
                        <a:t>.  We see ALL animals that are brought to us.  Therefore, we look for </a:t>
                      </a:r>
                      <a:r>
                        <a:rPr lang="en-US" sz="1600" dirty="0">
                          <a:highlight>
                            <a:srgbClr val="FFFF00"/>
                          </a:highlight>
                        </a:rPr>
                        <a:t>candidates that are comfortable with ALL animals</a:t>
                      </a:r>
                      <a:r>
                        <a:rPr lang="en-US" sz="16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70557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tanding on a mountain&#10;&#10;Description automatically generated with low confidence">
            <a:extLst>
              <a:ext uri="{FF2B5EF4-FFF2-40B4-BE49-F238E27FC236}">
                <a16:creationId xmlns:a16="http://schemas.microsoft.com/office/drawing/2014/main" id="{01599942-DF5F-9945-A675-A6284C5FA645}"/>
              </a:ext>
            </a:extLst>
          </p:cNvPr>
          <p:cNvPicPr>
            <a:picLocks noGrp="1" noChangeAspect="1"/>
          </p:cNvPicPr>
          <p:nvPr>
            <p:ph type="pic" sz="quarter" idx="14"/>
          </p:nvPr>
        </p:nvPicPr>
        <p:blipFill>
          <a:blip r:embed="rId2"/>
          <a:srcRect l="6893" r="6893"/>
          <a:stretch>
            <a:fillRect/>
          </a:stretch>
        </p:blipFill>
        <p:spPr/>
      </p:pic>
      <p:sp>
        <p:nvSpPr>
          <p:cNvPr id="2" name="Title 1">
            <a:extLst>
              <a:ext uri="{FF2B5EF4-FFF2-40B4-BE49-F238E27FC236}">
                <a16:creationId xmlns:a16="http://schemas.microsoft.com/office/drawing/2014/main" id="{D9F8F7A8-4570-F240-AE3D-05F500FC1428}"/>
              </a:ext>
            </a:extLst>
          </p:cNvPr>
          <p:cNvSpPr>
            <a:spLocks noGrp="1"/>
          </p:cNvSpPr>
          <p:nvPr>
            <p:ph type="title"/>
          </p:nvPr>
        </p:nvSpPr>
        <p:spPr>
          <a:xfrm>
            <a:off x="196181" y="1031605"/>
            <a:ext cx="3433356" cy="1254979"/>
          </a:xfrm>
        </p:spPr>
        <p:txBody>
          <a:bodyPr/>
          <a:lstStyle/>
          <a:p>
            <a:r>
              <a:rPr lang="en-US" dirty="0"/>
              <a:t>Thank you!</a:t>
            </a:r>
          </a:p>
        </p:txBody>
      </p:sp>
      <p:sp>
        <p:nvSpPr>
          <p:cNvPr id="3" name="Text Placeholder 2">
            <a:extLst>
              <a:ext uri="{FF2B5EF4-FFF2-40B4-BE49-F238E27FC236}">
                <a16:creationId xmlns:a16="http://schemas.microsoft.com/office/drawing/2014/main" id="{D764718B-ECC7-CB45-910A-5AF0A00A5D71}"/>
              </a:ext>
            </a:extLst>
          </p:cNvPr>
          <p:cNvSpPr>
            <a:spLocks noGrp="1"/>
          </p:cNvSpPr>
          <p:nvPr>
            <p:ph type="body" sz="quarter" idx="13"/>
          </p:nvPr>
        </p:nvSpPr>
        <p:spPr>
          <a:xfrm>
            <a:off x="624131" y="5099538"/>
            <a:ext cx="5682883" cy="1502967"/>
          </a:xfrm>
        </p:spPr>
        <p:txBody>
          <a:bodyPr>
            <a:noAutofit/>
          </a:bodyPr>
          <a:lstStyle/>
          <a:p>
            <a:r>
              <a:rPr lang="en-US" sz="2400" dirty="0">
                <a:solidFill>
                  <a:srgbClr val="F89420"/>
                </a:solidFill>
                <a:hlinkClick r:id="rId3">
                  <a:extLst>
                    <a:ext uri="{A12FA001-AC4F-418D-AE19-62706E023703}">
                      <ahyp:hlinkClr xmlns:ahyp="http://schemas.microsoft.com/office/drawing/2018/hyperlinkcolor" val="tx"/>
                    </a:ext>
                  </a:extLst>
                </a:hlinkClick>
              </a:rPr>
              <a:t>Tracey.Bryan@ns4ed.com</a:t>
            </a:r>
            <a:r>
              <a:rPr lang="en-US" sz="2400" dirty="0">
                <a:solidFill>
                  <a:srgbClr val="F89420"/>
                </a:solidFill>
              </a:rPr>
              <a:t> </a:t>
            </a:r>
            <a:br>
              <a:rPr lang="en-US" sz="2400" dirty="0">
                <a:solidFill>
                  <a:srgbClr val="F89420"/>
                </a:solidFill>
              </a:rPr>
            </a:br>
            <a:endParaRPr lang="en-US" sz="1200" dirty="0">
              <a:solidFill>
                <a:srgbClr val="F89420"/>
              </a:solidFill>
            </a:endParaRPr>
          </a:p>
          <a:p>
            <a:r>
              <a:rPr lang="en-US" sz="2400" dirty="0">
                <a:solidFill>
                  <a:srgbClr val="F89420"/>
                </a:solidFill>
                <a:hlinkClick r:id="rId4">
                  <a:extLst>
                    <a:ext uri="{A12FA001-AC4F-418D-AE19-62706E023703}">
                      <ahyp:hlinkClr xmlns:ahyp="http://schemas.microsoft.com/office/drawing/2018/hyperlinkcolor" val="tx"/>
                    </a:ext>
                  </a:extLst>
                </a:hlinkClick>
              </a:rPr>
              <a:t>Trevor.Stokes@ns4ed.com</a:t>
            </a:r>
            <a:endParaRPr lang="en-US" sz="2400" dirty="0">
              <a:solidFill>
                <a:srgbClr val="F89420"/>
              </a:solidFill>
            </a:endParaRPr>
          </a:p>
          <a:p>
            <a:endParaRPr lang="en-US" sz="2400" dirty="0">
              <a:solidFill>
                <a:srgbClr val="F89420"/>
              </a:solidFill>
            </a:endParaRPr>
          </a:p>
        </p:txBody>
      </p:sp>
    </p:spTree>
    <p:extLst>
      <p:ext uri="{BB962C8B-B14F-4D97-AF65-F5344CB8AC3E}">
        <p14:creationId xmlns:p14="http://schemas.microsoft.com/office/powerpoint/2010/main" val="1670620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422696" y="457200"/>
            <a:ext cx="3932237" cy="16002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i="0" kern="1200" dirty="0">
                <a:solidFill>
                  <a:schemeClr val="bg1"/>
                </a:solidFill>
                <a:latin typeface="Roboto" panose="02000000000000000000" pitchFamily="2" charset="0"/>
                <a:ea typeface="Roboto" panose="02000000000000000000" pitchFamily="2" charset="0"/>
                <a:cs typeface="Arial Black" panose="020B0604020202020204" pitchFamily="34" charset="0"/>
              </a:rPr>
              <a:t>25 Employers Participated</a:t>
            </a:r>
          </a:p>
        </p:txBody>
      </p:sp>
      <p:pic>
        <p:nvPicPr>
          <p:cNvPr id="4" name="Picture 3" descr="Chart&#10;&#10;Description automatically generated">
            <a:extLst>
              <a:ext uri="{FF2B5EF4-FFF2-40B4-BE49-F238E27FC236}">
                <a16:creationId xmlns:a16="http://schemas.microsoft.com/office/drawing/2014/main" id="{25193D50-86F8-EF01-E5A1-89A6DD950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9281" y="815197"/>
            <a:ext cx="7136663" cy="5227605"/>
          </a:xfrm>
          <a:prstGeom prst="rect">
            <a:avLst/>
          </a:prstGeom>
          <a:noFill/>
        </p:spPr>
      </p:pic>
      <p:sp>
        <p:nvSpPr>
          <p:cNvPr id="9" name="Text Placeholder 3">
            <a:extLst>
              <a:ext uri="{FF2B5EF4-FFF2-40B4-BE49-F238E27FC236}">
                <a16:creationId xmlns:a16="http://schemas.microsoft.com/office/drawing/2014/main" id="{0C1ECFF7-7988-140B-6C75-B233810F4F20}"/>
              </a:ext>
            </a:extLst>
          </p:cNvPr>
          <p:cNvSpPr>
            <a:spLocks noGrp="1"/>
          </p:cNvSpPr>
          <p:nvPr>
            <p:ph type="body" sz="half" idx="2"/>
          </p:nvPr>
        </p:nvSpPr>
        <p:spPr>
          <a:xfrm>
            <a:off x="422696" y="2057400"/>
            <a:ext cx="3932237" cy="3811588"/>
          </a:xfrm>
        </p:spPr>
        <p:txBody>
          <a:bodyPr/>
          <a:lstStyle/>
          <a:p>
            <a:endParaRPr lang="en-US"/>
          </a:p>
        </p:txBody>
      </p:sp>
    </p:spTree>
    <p:extLst>
      <p:ext uri="{BB962C8B-B14F-4D97-AF65-F5344CB8AC3E}">
        <p14:creationId xmlns:p14="http://schemas.microsoft.com/office/powerpoint/2010/main" val="4166954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DB093BC-E79C-69F5-B0BE-7C49B88E3EE1}"/>
              </a:ext>
            </a:extLst>
          </p:cNvPr>
          <p:cNvSpPr>
            <a:spLocks noGrp="1"/>
          </p:cNvSpPr>
          <p:nvPr>
            <p:ph type="title"/>
          </p:nvPr>
        </p:nvSpPr>
        <p:spPr>
          <a:xfrm>
            <a:off x="838200" y="365125"/>
            <a:ext cx="10515600" cy="1325563"/>
          </a:xfrm>
        </p:spPr>
        <p:txBody>
          <a:bodyPr anchor="ctr">
            <a:normAutofit/>
          </a:bodyPr>
          <a:lstStyle/>
          <a:p>
            <a:r>
              <a:rPr lang="en-US" sz="2800" b="0" i="0" kern="1200" dirty="0"/>
              <a:t>Do you have difficulty finding well-qualified employees for the majority of your jobs?</a:t>
            </a:r>
            <a:endParaRPr lang="en-US" sz="2800" dirty="0"/>
          </a:p>
        </p:txBody>
      </p:sp>
      <p:pic>
        <p:nvPicPr>
          <p:cNvPr id="5" name="Picture 4" descr="Chart&#10;&#10;Description automatically generated">
            <a:extLst>
              <a:ext uri="{FF2B5EF4-FFF2-40B4-BE49-F238E27FC236}">
                <a16:creationId xmlns:a16="http://schemas.microsoft.com/office/drawing/2014/main" id="{5B7E6F54-4716-814A-D072-127B424890D8}"/>
              </a:ext>
            </a:extLst>
          </p:cNvPr>
          <p:cNvPicPr>
            <a:picLocks noChangeAspect="1"/>
          </p:cNvPicPr>
          <p:nvPr/>
        </p:nvPicPr>
        <p:blipFill rotWithShape="1">
          <a:blip r:embed="rId2">
            <a:extLst>
              <a:ext uri="{28A0092B-C50C-407E-A947-70E740481C1C}">
                <a14:useLocalDpi xmlns:a14="http://schemas.microsoft.com/office/drawing/2010/main" val="0"/>
              </a:ext>
            </a:extLst>
          </a:blip>
          <a:srcRect l="13741" r="14072" b="2"/>
          <a:stretch/>
        </p:blipFill>
        <p:spPr>
          <a:xfrm>
            <a:off x="838200" y="1588168"/>
            <a:ext cx="5515996" cy="4355432"/>
          </a:xfrm>
          <a:prstGeom prst="rect">
            <a:avLst/>
          </a:prstGeom>
          <a:noFill/>
        </p:spPr>
      </p:pic>
      <p:sp>
        <p:nvSpPr>
          <p:cNvPr id="2" name="TextBox 1">
            <a:extLst>
              <a:ext uri="{FF2B5EF4-FFF2-40B4-BE49-F238E27FC236}">
                <a16:creationId xmlns:a16="http://schemas.microsoft.com/office/drawing/2014/main" id="{41961BEC-51AE-50A5-1F91-9268A325E14F}"/>
              </a:ext>
            </a:extLst>
          </p:cNvPr>
          <p:cNvSpPr txBox="1"/>
          <p:nvPr/>
        </p:nvSpPr>
        <p:spPr>
          <a:xfrm>
            <a:off x="7011546" y="2211612"/>
            <a:ext cx="4342254" cy="3108543"/>
          </a:xfrm>
          <a:prstGeom prst="rect">
            <a:avLst/>
          </a:prstGeom>
          <a:solidFill>
            <a:srgbClr val="58585A"/>
          </a:solidFill>
        </p:spPr>
        <p:txBody>
          <a:bodyPr wrap="square" rtlCol="0">
            <a:spAutoFit/>
          </a:bodyPr>
          <a:lstStyle/>
          <a:p>
            <a:r>
              <a:rPr lang="en-US" sz="2800" u="sng" dirty="0">
                <a:solidFill>
                  <a:schemeClr val="bg1"/>
                </a:solidFill>
              </a:rPr>
              <a:t>Key Findings:</a:t>
            </a:r>
          </a:p>
          <a:p>
            <a:pPr marL="342900" indent="-342900">
              <a:buFont typeface="Arial" panose="020B0604020202020204" pitchFamily="34" charset="0"/>
              <a:buChar char="•"/>
            </a:pPr>
            <a:r>
              <a:rPr lang="en-US" sz="2800" dirty="0">
                <a:solidFill>
                  <a:schemeClr val="bg1"/>
                </a:solidFill>
              </a:rPr>
              <a:t>Need necessary skills</a:t>
            </a:r>
          </a:p>
          <a:p>
            <a:pPr marL="342900" indent="-342900">
              <a:buFont typeface="Arial" panose="020B0604020202020204" pitchFamily="34" charset="0"/>
              <a:buChar char="•"/>
            </a:pPr>
            <a:r>
              <a:rPr lang="en-US" sz="2800" dirty="0">
                <a:solidFill>
                  <a:schemeClr val="bg1"/>
                </a:solidFill>
              </a:rPr>
              <a:t>Limited work experience</a:t>
            </a:r>
          </a:p>
          <a:p>
            <a:pPr marL="342900" indent="-342900">
              <a:buFont typeface="Arial" panose="020B0604020202020204" pitchFamily="34" charset="0"/>
              <a:buChar char="•"/>
            </a:pPr>
            <a:r>
              <a:rPr lang="en-US" sz="2800" dirty="0">
                <a:solidFill>
                  <a:schemeClr val="bg1"/>
                </a:solidFill>
              </a:rPr>
              <a:t>Lack of training and proper credentials</a:t>
            </a:r>
          </a:p>
          <a:p>
            <a:pPr marL="342900" indent="-342900">
              <a:buFont typeface="Arial" panose="020B0604020202020204" pitchFamily="34" charset="0"/>
              <a:buChar char="•"/>
            </a:pPr>
            <a:r>
              <a:rPr lang="en-US" sz="2800" dirty="0">
                <a:solidFill>
                  <a:schemeClr val="bg1"/>
                </a:solidFill>
              </a:rPr>
              <a:t>Competition from other employers</a:t>
            </a:r>
          </a:p>
        </p:txBody>
      </p:sp>
    </p:spTree>
    <p:extLst>
      <p:ext uri="{BB962C8B-B14F-4D97-AF65-F5344CB8AC3E}">
        <p14:creationId xmlns:p14="http://schemas.microsoft.com/office/powerpoint/2010/main" val="1327751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i="0" kern="1200" dirty="0">
                <a:solidFill>
                  <a:srgbClr val="58585A"/>
                </a:solidFill>
                <a:latin typeface="Roboto" panose="02000000000000000000" pitchFamily="2" charset="0"/>
                <a:ea typeface="Roboto" panose="02000000000000000000" pitchFamily="2" charset="0"/>
                <a:cs typeface="Arial Black" panose="020B0604020202020204" pitchFamily="34" charset="0"/>
              </a:rPr>
              <a:t>What job levels are hardest to fill in your company?</a:t>
            </a:r>
          </a:p>
        </p:txBody>
      </p:sp>
      <p:pic>
        <p:nvPicPr>
          <p:cNvPr id="3" name="Object 2"/>
          <p:cNvPicPr>
            <a:picLocks noChangeAspect="1"/>
          </p:cNvPicPr>
          <p:nvPr/>
        </p:nvPicPr>
        <p:blipFill>
          <a:blip r:embed="rId2" cstate="print"/>
          <a:stretch>
            <a:fillRect/>
          </a:stretch>
        </p:blipFill>
        <p:spPr>
          <a:xfrm>
            <a:off x="965743" y="1923597"/>
            <a:ext cx="6962141" cy="4351338"/>
          </a:xfrm>
          <a:prstGeom prst="rect">
            <a:avLst/>
          </a:prstGeom>
          <a:noFill/>
        </p:spPr>
      </p:pic>
      <p:sp>
        <p:nvSpPr>
          <p:cNvPr id="4" name="TextBox 3">
            <a:extLst>
              <a:ext uri="{FF2B5EF4-FFF2-40B4-BE49-F238E27FC236}">
                <a16:creationId xmlns:a16="http://schemas.microsoft.com/office/drawing/2014/main" id="{8E6C19F1-E4CA-8FD5-75A1-1E4CEEAC511C}"/>
              </a:ext>
            </a:extLst>
          </p:cNvPr>
          <p:cNvSpPr txBox="1"/>
          <p:nvPr/>
        </p:nvSpPr>
        <p:spPr>
          <a:xfrm>
            <a:off x="6847114" y="2237514"/>
            <a:ext cx="4506686" cy="2677656"/>
          </a:xfrm>
          <a:prstGeom prst="rect">
            <a:avLst/>
          </a:prstGeom>
          <a:solidFill>
            <a:srgbClr val="58585A"/>
          </a:solidFill>
        </p:spPr>
        <p:txBody>
          <a:bodyPr wrap="square" rtlCol="0">
            <a:spAutoFit/>
          </a:bodyPr>
          <a:lstStyle/>
          <a:p>
            <a:r>
              <a:rPr lang="en-US" sz="2800" u="sng" dirty="0">
                <a:solidFill>
                  <a:schemeClr val="bg1"/>
                </a:solidFill>
              </a:rPr>
              <a:t>Key Findings:</a:t>
            </a:r>
          </a:p>
          <a:p>
            <a:pPr marL="285750" indent="-285750">
              <a:buFont typeface="Arial" panose="020B0604020202020204" pitchFamily="34" charset="0"/>
              <a:buChar char="•"/>
            </a:pPr>
            <a:r>
              <a:rPr lang="en-US" sz="2800" dirty="0">
                <a:solidFill>
                  <a:schemeClr val="bg1"/>
                </a:solidFill>
              </a:rPr>
              <a:t>13 Veterinary Technician and other related technicians</a:t>
            </a:r>
          </a:p>
          <a:p>
            <a:pPr marL="285750" indent="-285750">
              <a:buFont typeface="Arial" panose="020B0604020202020204" pitchFamily="34" charset="0"/>
              <a:buChar char="•"/>
            </a:pPr>
            <a:r>
              <a:rPr lang="en-US" sz="2800" dirty="0">
                <a:solidFill>
                  <a:schemeClr val="bg1"/>
                </a:solidFill>
              </a:rPr>
              <a:t>8 Veterinarians</a:t>
            </a:r>
          </a:p>
          <a:p>
            <a:pPr marL="285750" indent="-285750">
              <a:buFont typeface="Arial" panose="020B0604020202020204" pitchFamily="34" charset="0"/>
              <a:buChar char="•"/>
            </a:pPr>
            <a:r>
              <a:rPr lang="en-US" sz="2800" dirty="0">
                <a:solidFill>
                  <a:schemeClr val="bg1"/>
                </a:solidFill>
              </a:rPr>
              <a:t>2 Researchers</a:t>
            </a:r>
          </a:p>
        </p:txBody>
      </p:sp>
    </p:spTree>
    <p:extLst>
      <p:ext uri="{BB962C8B-B14F-4D97-AF65-F5344CB8AC3E}">
        <p14:creationId xmlns:p14="http://schemas.microsoft.com/office/powerpoint/2010/main" val="252645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88085C-4B85-2C06-59B8-7BFD19E65161}"/>
              </a:ext>
            </a:extLst>
          </p:cNvPr>
          <p:cNvSpPr txBox="1"/>
          <p:nvPr/>
        </p:nvSpPr>
        <p:spPr>
          <a:xfrm>
            <a:off x="636104" y="500062"/>
            <a:ext cx="10853531" cy="954107"/>
          </a:xfrm>
          <a:prstGeom prst="rect">
            <a:avLst/>
          </a:prstGeom>
          <a:noFill/>
        </p:spPr>
        <p:txBody>
          <a:bodyPr wrap="square" rtlCol="0">
            <a:spAutoFit/>
          </a:bodyPr>
          <a:lstStyle/>
          <a:p>
            <a:pPr algn="ctr"/>
            <a:r>
              <a:rPr lang="en-US" sz="3200" b="1" dirty="0">
                <a:solidFill>
                  <a:srgbClr val="58585A"/>
                </a:solidFill>
              </a:rPr>
              <a:t>Math Skills Key Finding</a:t>
            </a:r>
          </a:p>
          <a:p>
            <a:pPr algn="ctr"/>
            <a:r>
              <a:rPr lang="en-US" sz="2400" b="1" dirty="0">
                <a:solidFill>
                  <a:srgbClr val="58585A"/>
                </a:solidFill>
              </a:rPr>
              <a:t>Math skill deficits were related to measurements and charts</a:t>
            </a:r>
          </a:p>
        </p:txBody>
      </p:sp>
      <p:graphicFrame>
        <p:nvGraphicFramePr>
          <p:cNvPr id="2" name="Chart 1">
            <a:extLst>
              <a:ext uri="{FF2B5EF4-FFF2-40B4-BE49-F238E27FC236}">
                <a16:creationId xmlns:a16="http://schemas.microsoft.com/office/drawing/2014/main" id="{6C87B2E4-7665-043A-AA59-95BBF6B757E7}"/>
              </a:ext>
            </a:extLst>
          </p:cNvPr>
          <p:cNvGraphicFramePr>
            <a:graphicFrameLocks/>
          </p:cNvGraphicFramePr>
          <p:nvPr>
            <p:extLst>
              <p:ext uri="{D42A27DB-BD31-4B8C-83A1-F6EECF244321}">
                <p14:modId xmlns:p14="http://schemas.microsoft.com/office/powerpoint/2010/main" val="2483289958"/>
              </p:ext>
            </p:extLst>
          </p:nvPr>
        </p:nvGraphicFramePr>
        <p:xfrm>
          <a:off x="2083981" y="1803282"/>
          <a:ext cx="8038213" cy="42572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54976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8D48240-7B53-81B8-50C7-3907A0FDFED5}"/>
              </a:ext>
            </a:extLst>
          </p:cNvPr>
          <p:cNvSpPr>
            <a:spLocks noGrp="1"/>
          </p:cNvSpPr>
          <p:nvPr>
            <p:ph type="title"/>
          </p:nvPr>
        </p:nvSpPr>
        <p:spPr>
          <a:xfrm>
            <a:off x="399250" y="2133600"/>
            <a:ext cx="3932237" cy="1600200"/>
          </a:xfrm>
        </p:spPr>
        <p:txBody>
          <a:bodyPr>
            <a:normAutofit fontScale="90000"/>
          </a:bodyPr>
          <a:lstStyle/>
          <a:p>
            <a:r>
              <a:rPr lang="en-US" sz="3200" dirty="0"/>
              <a:t>Do you have any other comments on the math skills needed by your workforce?</a:t>
            </a:r>
            <a:endParaRPr lang="en-US" dirty="0"/>
          </a:p>
        </p:txBody>
      </p:sp>
      <p:graphicFrame>
        <p:nvGraphicFramePr>
          <p:cNvPr id="4" name="Table 3">
            <a:extLst>
              <a:ext uri="{FF2B5EF4-FFF2-40B4-BE49-F238E27FC236}">
                <a16:creationId xmlns:a16="http://schemas.microsoft.com/office/drawing/2014/main" id="{CF3F49B3-0DCC-E984-859D-4DF0FEE4E0EC}"/>
              </a:ext>
            </a:extLst>
          </p:cNvPr>
          <p:cNvGraphicFramePr>
            <a:graphicFrameLocks noGrp="1"/>
          </p:cNvGraphicFramePr>
          <p:nvPr>
            <p:extLst>
              <p:ext uri="{D42A27DB-BD31-4B8C-83A1-F6EECF244321}">
                <p14:modId xmlns:p14="http://schemas.microsoft.com/office/powerpoint/2010/main" val="2940695413"/>
              </p:ext>
            </p:extLst>
          </p:nvPr>
        </p:nvGraphicFramePr>
        <p:xfrm>
          <a:off x="5183188" y="1392199"/>
          <a:ext cx="6172200" cy="3428674"/>
        </p:xfrm>
        <a:graphic>
          <a:graphicData uri="http://schemas.openxmlformats.org/drawingml/2006/table">
            <a:tbl>
              <a:tblPr firstRow="1" bandRow="1">
                <a:tableStyleId>{C083E6E3-FA7D-4D7B-A595-EF9225AFEA82}</a:tableStyleId>
              </a:tblPr>
              <a:tblGrid>
                <a:gridCol w="6172200">
                  <a:extLst>
                    <a:ext uri="{9D8B030D-6E8A-4147-A177-3AD203B41FA5}">
                      <a16:colId xmlns:a16="http://schemas.microsoft.com/office/drawing/2014/main" val="20000"/>
                    </a:ext>
                  </a:extLst>
                </a:gridCol>
              </a:tblGrid>
              <a:tr h="887051">
                <a:tc>
                  <a:txBody>
                    <a:bodyPr/>
                    <a:lstStyle/>
                    <a:p>
                      <a:r>
                        <a:rPr lang="en-US" sz="1700" b="0" dirty="0"/>
                        <a:t>Every candidate needs to have strong and varies math skills AND have self-confidence and self-awareness (double-check themselves) in using those skills properly and accurately.</a:t>
                      </a:r>
                    </a:p>
                  </a:txBody>
                  <a:tcPr marL="94367" marR="94367" marT="47184" marB="471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83760">
                <a:tc>
                  <a:txBody>
                    <a:bodyPr/>
                    <a:lstStyle/>
                    <a:p>
                      <a:r>
                        <a:rPr lang="en-US" sz="1700" dirty="0"/>
                        <a:t>Must be able to determine medication dosing</a:t>
                      </a:r>
                    </a:p>
                  </a:txBody>
                  <a:tcPr marL="94367" marR="94367" marT="47184" marB="471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35406">
                <a:tc>
                  <a:txBody>
                    <a:bodyPr/>
                    <a:lstStyle/>
                    <a:p>
                      <a:r>
                        <a:rPr lang="en-US" sz="1700" dirty="0"/>
                        <a:t>When we hire, we either are clear about expectations or hire those with credentials that assure candidates have these skills.</a:t>
                      </a:r>
                    </a:p>
                  </a:txBody>
                  <a:tcPr marL="94367" marR="94367" marT="47184" marB="471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35406">
                <a:tc>
                  <a:txBody>
                    <a:bodyPr/>
                    <a:lstStyle/>
                    <a:p>
                      <a:r>
                        <a:rPr lang="en-US" sz="1700" dirty="0"/>
                        <a:t>People nowadays are used to calculators, and most cannot do basic math without the use of it</a:t>
                      </a:r>
                    </a:p>
                  </a:txBody>
                  <a:tcPr marL="94367" marR="94367" marT="47184" marB="471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887051">
                <a:tc>
                  <a:txBody>
                    <a:bodyPr/>
                    <a:lstStyle/>
                    <a:p>
                      <a:r>
                        <a:rPr lang="en-US" sz="1700" dirty="0"/>
                        <a:t>We constantly do medical drug math, so things like reconstituting drugs, converting from micrograms to milligrams, doing math using concentrations of a drug in liquid form, etc.</a:t>
                      </a:r>
                    </a:p>
                  </a:txBody>
                  <a:tcPr marL="94367" marR="94367" marT="47184" marB="471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49477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88085C-4B85-2C06-59B8-7BFD19E65161}"/>
              </a:ext>
            </a:extLst>
          </p:cNvPr>
          <p:cNvSpPr txBox="1"/>
          <p:nvPr/>
        </p:nvSpPr>
        <p:spPr>
          <a:xfrm>
            <a:off x="636104" y="500062"/>
            <a:ext cx="10853531" cy="954107"/>
          </a:xfrm>
          <a:prstGeom prst="rect">
            <a:avLst/>
          </a:prstGeom>
          <a:noFill/>
        </p:spPr>
        <p:txBody>
          <a:bodyPr wrap="square" rtlCol="0">
            <a:spAutoFit/>
          </a:bodyPr>
          <a:lstStyle/>
          <a:p>
            <a:pPr algn="ctr"/>
            <a:r>
              <a:rPr lang="en-US" sz="3200" b="1" dirty="0">
                <a:solidFill>
                  <a:srgbClr val="58585A"/>
                </a:solidFill>
              </a:rPr>
              <a:t>Reading, Writing, Language Skills Key Finding </a:t>
            </a:r>
          </a:p>
          <a:p>
            <a:pPr algn="ctr"/>
            <a:r>
              <a:rPr lang="en-US" sz="2400" b="1" dirty="0">
                <a:solidFill>
                  <a:srgbClr val="58585A"/>
                </a:solidFill>
              </a:rPr>
              <a:t>Skill deficits were all related to written communication</a:t>
            </a:r>
          </a:p>
        </p:txBody>
      </p:sp>
      <p:graphicFrame>
        <p:nvGraphicFramePr>
          <p:cNvPr id="4" name="Chart 3">
            <a:extLst>
              <a:ext uri="{FF2B5EF4-FFF2-40B4-BE49-F238E27FC236}">
                <a16:creationId xmlns:a16="http://schemas.microsoft.com/office/drawing/2014/main" id="{FBBDD99B-B405-2466-A8C7-3F8EC72A6468}"/>
              </a:ext>
            </a:extLst>
          </p:cNvPr>
          <p:cNvGraphicFramePr>
            <a:graphicFrameLocks/>
          </p:cNvGraphicFramePr>
          <p:nvPr>
            <p:extLst>
              <p:ext uri="{D42A27DB-BD31-4B8C-83A1-F6EECF244321}">
                <p14:modId xmlns:p14="http://schemas.microsoft.com/office/powerpoint/2010/main" val="1658610768"/>
              </p:ext>
            </p:extLst>
          </p:nvPr>
        </p:nvGraphicFramePr>
        <p:xfrm>
          <a:off x="1977656" y="1648691"/>
          <a:ext cx="7591645" cy="43055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5232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3ABE83-759E-669A-90F9-4C7C50ABBBB0}"/>
              </a:ext>
            </a:extLst>
          </p:cNvPr>
          <p:cNvSpPr>
            <a:spLocks noGrp="1"/>
          </p:cNvSpPr>
          <p:nvPr>
            <p:ph type="title"/>
          </p:nvPr>
        </p:nvSpPr>
        <p:spPr>
          <a:xfrm>
            <a:off x="434419" y="2790092"/>
            <a:ext cx="3932237" cy="1600200"/>
          </a:xfrm>
        </p:spPr>
        <p:txBody>
          <a:bodyPr>
            <a:normAutofit fontScale="90000"/>
          </a:bodyPr>
          <a:lstStyle/>
          <a:p>
            <a:r>
              <a:rPr lang="en-US" sz="3200" dirty="0"/>
              <a:t>Do you have any other comments on the Reading, Writing and Language skills needed by your workforce?</a:t>
            </a:r>
            <a:endParaRPr lang="en-US" dirty="0"/>
          </a:p>
        </p:txBody>
      </p:sp>
      <p:graphicFrame>
        <p:nvGraphicFramePr>
          <p:cNvPr id="2" name="Table 1">
            <a:extLst>
              <a:ext uri="{FF2B5EF4-FFF2-40B4-BE49-F238E27FC236}">
                <a16:creationId xmlns:a16="http://schemas.microsoft.com/office/drawing/2014/main" id="{AFBC6622-19A8-4555-0DAB-4AC9ACA4AB64}"/>
              </a:ext>
            </a:extLst>
          </p:cNvPr>
          <p:cNvGraphicFramePr>
            <a:graphicFrameLocks noGrp="1"/>
          </p:cNvGraphicFramePr>
          <p:nvPr/>
        </p:nvGraphicFramePr>
        <p:xfrm>
          <a:off x="5312143" y="2790092"/>
          <a:ext cx="6172200" cy="1096273"/>
        </p:xfrm>
        <a:graphic>
          <a:graphicData uri="http://schemas.openxmlformats.org/drawingml/2006/table">
            <a:tbl>
              <a:tblPr firstRow="1" bandRow="1">
                <a:tableStyleId>{C083E6E3-FA7D-4D7B-A595-EF9225AFEA82}</a:tableStyleId>
              </a:tblPr>
              <a:tblGrid>
                <a:gridCol w="6172200">
                  <a:extLst>
                    <a:ext uri="{9D8B030D-6E8A-4147-A177-3AD203B41FA5}">
                      <a16:colId xmlns:a16="http://schemas.microsoft.com/office/drawing/2014/main" val="20000"/>
                    </a:ext>
                  </a:extLst>
                </a:gridCol>
              </a:tblGrid>
              <a:tr h="1096273">
                <a:tc>
                  <a:txBody>
                    <a:bodyPr/>
                    <a:lstStyle/>
                    <a:p>
                      <a:r>
                        <a:rPr lang="en-US" sz="2000" b="0" dirty="0"/>
                        <a:t>Many high school students and high school graduates need much stronger basic verbal and written communication skills.</a:t>
                      </a:r>
                    </a:p>
                  </a:txBody>
                  <a:tcPr marL="116625" marR="116625" marT="58312" marB="583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107155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4ed_Company_Template" id="{8AEA1D71-27AF-2947-AEAD-3167ED824583}" vid="{AC967247-36F1-4947-8D7E-5655C8DC9B4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ED904923ADCA64D88227C5A2F741E51" ma:contentTypeVersion="13" ma:contentTypeDescription="Create a new document." ma:contentTypeScope="" ma:versionID="8d766f63dfee60ed0286346ffa2a23e9">
  <xsd:schema xmlns:xsd="http://www.w3.org/2001/XMLSchema" xmlns:xs="http://www.w3.org/2001/XMLSchema" xmlns:p="http://schemas.microsoft.com/office/2006/metadata/properties" xmlns:ns2="b3b8b72d-b4bc-44ca-a047-10de6f9d3a60" xmlns:ns3="ba773e81-1947-40c5-b124-992f310c7f08" targetNamespace="http://schemas.microsoft.com/office/2006/metadata/properties" ma:root="true" ma:fieldsID="8890b8a9559eda8bc4f7b7cbe464a5aa" ns2:_="" ns3:_="">
    <xsd:import namespace="b3b8b72d-b4bc-44ca-a047-10de6f9d3a60"/>
    <xsd:import namespace="ba773e81-1947-40c5-b124-992f310c7f0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b8b72d-b4bc-44ca-a047-10de6f9d3a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01727d8-8d20-4bf0-a24c-ca0d671e345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773e81-1947-40c5-b124-992f310c7f0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a6898cb-b7f7-46cc-99d0-70a4af5e0125}" ma:internalName="TaxCatchAll" ma:showField="CatchAllData" ma:web="ba773e81-1947-40c5-b124-992f310c7f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3b8b72d-b4bc-44ca-a047-10de6f9d3a60">
      <Terms xmlns="http://schemas.microsoft.com/office/infopath/2007/PartnerControls"/>
    </lcf76f155ced4ddcb4097134ff3c332f>
    <TaxCatchAll xmlns="ba773e81-1947-40c5-b124-992f310c7f08" xsi:nil="true"/>
  </documentManagement>
</p:properties>
</file>

<file path=customXml/itemProps1.xml><?xml version="1.0" encoding="utf-8"?>
<ds:datastoreItem xmlns:ds="http://schemas.openxmlformats.org/officeDocument/2006/customXml" ds:itemID="{857C69C5-A478-4EF0-99A3-E5EF4B5F4FE8}">
  <ds:schemaRefs>
    <ds:schemaRef ds:uri="http://schemas.microsoft.com/sharepoint/v3/contenttype/forms"/>
  </ds:schemaRefs>
</ds:datastoreItem>
</file>

<file path=customXml/itemProps2.xml><?xml version="1.0" encoding="utf-8"?>
<ds:datastoreItem xmlns:ds="http://schemas.openxmlformats.org/officeDocument/2006/customXml" ds:itemID="{7FB510BE-939B-4A7A-8513-8DA21688A7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b8b72d-b4bc-44ca-a047-10de6f9d3a60"/>
    <ds:schemaRef ds:uri="ba773e81-1947-40c5-b124-992f310c7f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D7D043-A161-4429-8786-E0567F4FE299}">
  <ds:schemaRefs>
    <ds:schemaRef ds:uri="http://schemas.openxmlformats.org/package/2006/metadata/core-properties"/>
    <ds:schemaRef ds:uri="http://purl.org/dc/elements/1.1/"/>
    <ds:schemaRef ds:uri="http://www.w3.org/XML/1998/namespace"/>
    <ds:schemaRef ds:uri="http://schemas.microsoft.com/office/2006/documentManagement/types"/>
    <ds:schemaRef ds:uri="8c87bee7-fa43-4573-baac-cf5af74fd8ea"/>
    <ds:schemaRef ds:uri="http://schemas.microsoft.com/office/infopath/2007/PartnerControls"/>
    <ds:schemaRef ds:uri="http://purl.org/dc/terms/"/>
    <ds:schemaRef ds:uri="123e0e83-1687-4af4-99fa-8890b554a334"/>
    <ds:schemaRef ds:uri="http://schemas.microsoft.com/office/2006/metadata/properties"/>
    <ds:schemaRef ds:uri="http://purl.org/dc/dcmitype/"/>
    <ds:schemaRef ds:uri="b3b8b72d-b4bc-44ca-a047-10de6f9d3a60"/>
    <ds:schemaRef ds:uri="ba773e81-1947-40c5-b124-992f310c7f08"/>
  </ds:schemaRefs>
</ds:datastoreItem>
</file>

<file path=docProps/app.xml><?xml version="1.0" encoding="utf-8"?>
<Properties xmlns="http://schemas.openxmlformats.org/officeDocument/2006/extended-properties" xmlns:vt="http://schemas.openxmlformats.org/officeDocument/2006/docPropsVTypes">
  <Template/>
  <TotalTime>5641</TotalTime>
  <Words>1314</Words>
  <Application>Microsoft Office PowerPoint</Application>
  <PresentationFormat>Widescreen</PresentationFormat>
  <Paragraphs>127</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Veterinary Science Employer Survey</vt:lpstr>
      <vt:lpstr>Employer Survey Findings</vt:lpstr>
      <vt:lpstr>PowerPoint Presentation</vt:lpstr>
      <vt:lpstr>Do you have difficulty finding well-qualified employees for the majority of your jobs?</vt:lpstr>
      <vt:lpstr>PowerPoint Presentation</vt:lpstr>
      <vt:lpstr>PowerPoint Presentation</vt:lpstr>
      <vt:lpstr>Do you have any other comments on the math skills needed by your workforce?</vt:lpstr>
      <vt:lpstr>PowerPoint Presentation</vt:lpstr>
      <vt:lpstr>Do you have any other comments on the Reading, Writing and Language skills needed by your workforce?</vt:lpstr>
      <vt:lpstr>PowerPoint Presentation</vt:lpstr>
      <vt:lpstr>Do you have any other comments on the employability skills needed by your workforce?</vt:lpstr>
      <vt:lpstr>PowerPoint Presentation</vt:lpstr>
      <vt:lpstr>PowerPoint Presentation</vt:lpstr>
      <vt:lpstr>PowerPoint Presentation</vt:lpstr>
      <vt:lpstr>Are there any other digital literacy skills are required to perform job-related tasks in your business/company? Please list the skill.</vt:lpstr>
      <vt:lpstr>What medical software program does your practice use?</vt:lpstr>
      <vt:lpstr>PowerPoint Presentation</vt:lpstr>
      <vt:lpstr>PowerPoint Presentation</vt:lpstr>
      <vt:lpstr>PowerPoint Presentation</vt:lpstr>
      <vt:lpstr>When hiring new employees, are there any other types of degrees, credentials, or experiences indicate that an individual has obtained the necessary knowledge and skills for successful job performance? </vt:lpstr>
      <vt:lpstr>PowerPoint Presentation</vt:lpstr>
      <vt:lpstr>Please use the space below to provide additional comments that you believe could assist our local and state educators in maximizing their knowledge and relationships to help better meet the needs of local employers.</vt:lpstr>
      <vt:lpstr>Please use the space below to provide additional comments that you believe could assist our local and state educators in maximizing their knowledge and relationships to help better meet the needs of local employers.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NS4ed Update</dc:title>
  <dc:creator>Kari Stillman - NS4ed</dc:creator>
  <cp:lastModifiedBy>Tracey Bryan</cp:lastModifiedBy>
  <cp:revision>26</cp:revision>
  <dcterms:created xsi:type="dcterms:W3CDTF">2022-04-04T13:18:00Z</dcterms:created>
  <dcterms:modified xsi:type="dcterms:W3CDTF">2023-08-30T17:54:15Z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0x010100BED904923ADCA64D88227C5A2F741E51</vt:lpwstr>
  </property>
</Properties>
</file>